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58" r:id="rId7"/>
    <p:sldId id="281" r:id="rId8"/>
    <p:sldId id="260" r:id="rId9"/>
    <p:sldId id="290" r:id="rId10"/>
    <p:sldId id="286" r:id="rId11"/>
    <p:sldId id="261" r:id="rId12"/>
    <p:sldId id="287" r:id="rId13"/>
    <p:sldId id="289" r:id="rId14"/>
    <p:sldId id="262" r:id="rId15"/>
    <p:sldId id="264" r:id="rId16"/>
    <p:sldId id="292" r:id="rId17"/>
    <p:sldId id="293" r:id="rId18"/>
    <p:sldId id="294" r:id="rId19"/>
    <p:sldId id="295" r:id="rId20"/>
    <p:sldId id="296" r:id="rId21"/>
    <p:sldId id="297" r:id="rId22"/>
    <p:sldId id="298" r:id="rId23"/>
    <p:sldId id="269" r:id="rId24"/>
    <p:sldId id="270" r:id="rId25"/>
    <p:sldId id="271" r:id="rId26"/>
    <p:sldId id="300" r:id="rId27"/>
    <p:sldId id="291" r:id="rId28"/>
    <p:sldId id="288" r:id="rId29"/>
    <p:sldId id="299" r:id="rId30"/>
    <p:sldId id="274" r:id="rId31"/>
    <p:sldId id="276" r:id="rId32"/>
    <p:sldId id="275" r:id="rId33"/>
    <p:sldId id="301"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B5872-A01C-C204-4B17-FA1EE4A762F3}" name="Daniela Cantillo" initials="DC" userId="S::dcantillo@fhi360.org::b9bdfa9d-0995-45af-b5eb-0081cc3a28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AF2B"/>
    <a:srgbClr val="BF6628"/>
    <a:srgbClr val="8CC63F"/>
    <a:srgbClr val="F4CA21"/>
    <a:srgbClr val="CF9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412D1-DDE4-3D67-5F37-5208475C9C5E}" v="25" dt="2024-08-26T22:39:33.376"/>
    <p1510:client id="{6682A4F6-83A3-D9AD-250B-F4E20562157E}" v="13" dt="2024-08-26T22:56:57.240"/>
    <p1510:client id="{7155E214-56F4-4BFA-9253-739402ADE7B9}" v="138" dt="2024-08-27T14:26:26.617"/>
    <p1510:client id="{90C55642-0F3E-4F5E-5C4C-766AF4175011}" v="89" dt="2024-08-27T13:52:58.261"/>
    <p1510:client id="{CEB428D6-1385-4CF5-1A00-AAE52D7C0D5C}" v="26" dt="2024-08-27T16:42:15.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77"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Cantillo" userId="S::dcantillo@fhi360.org::b9bdfa9d-0995-45af-b5eb-0081cc3a28c4" providerId="AD" clId="Web-{16F412D1-DDE4-3D67-5F37-5208475C9C5E}"/>
    <pc:docChg chg="mod modSld">
      <pc:chgData name="Daniela Cantillo" userId="S::dcantillo@fhi360.org::b9bdfa9d-0995-45af-b5eb-0081cc3a28c4" providerId="AD" clId="Web-{16F412D1-DDE4-3D67-5F37-5208475C9C5E}" dt="2024-08-26T22:33:49.270" v="11" actId="20577"/>
      <pc:docMkLst>
        <pc:docMk/>
      </pc:docMkLst>
      <pc:sldChg chg="modSp">
        <pc:chgData name="Daniela Cantillo" userId="S::dcantillo@fhi360.org::b9bdfa9d-0995-45af-b5eb-0081cc3a28c4" providerId="AD" clId="Web-{16F412D1-DDE4-3D67-5F37-5208475C9C5E}" dt="2024-08-26T22:29:17.432" v="5" actId="20577"/>
        <pc:sldMkLst>
          <pc:docMk/>
          <pc:sldMk cId="2000007101" sldId="290"/>
        </pc:sldMkLst>
        <pc:spChg chg="mod">
          <ac:chgData name="Daniela Cantillo" userId="S::dcantillo@fhi360.org::b9bdfa9d-0995-45af-b5eb-0081cc3a28c4" providerId="AD" clId="Web-{16F412D1-DDE4-3D67-5F37-5208475C9C5E}" dt="2024-08-26T22:29:17.432" v="5" actId="20577"/>
          <ac:spMkLst>
            <pc:docMk/>
            <pc:sldMk cId="2000007101" sldId="290"/>
            <ac:spMk id="3" creationId="{EFF01DA9-8CF8-3269-F745-8555B52F88E9}"/>
          </ac:spMkLst>
        </pc:spChg>
      </pc:sldChg>
      <pc:sldChg chg="modSp">
        <pc:chgData name="Daniela Cantillo" userId="S::dcantillo@fhi360.org::b9bdfa9d-0995-45af-b5eb-0081cc3a28c4" providerId="AD" clId="Web-{16F412D1-DDE4-3D67-5F37-5208475C9C5E}" dt="2024-08-26T22:33:49.270" v="11" actId="20577"/>
        <pc:sldMkLst>
          <pc:docMk/>
          <pc:sldMk cId="3223544609" sldId="292"/>
        </pc:sldMkLst>
        <pc:spChg chg="mod">
          <ac:chgData name="Daniela Cantillo" userId="S::dcantillo@fhi360.org::b9bdfa9d-0995-45af-b5eb-0081cc3a28c4" providerId="AD" clId="Web-{16F412D1-DDE4-3D67-5F37-5208475C9C5E}" dt="2024-08-26T22:33:49.270" v="11" actId="20577"/>
          <ac:spMkLst>
            <pc:docMk/>
            <pc:sldMk cId="3223544609" sldId="292"/>
            <ac:spMk id="7" creationId="{3324D8A1-0524-EA3D-467B-505C87D55938}"/>
          </ac:spMkLst>
        </pc:spChg>
      </pc:sldChg>
    </pc:docChg>
  </pc:docChgLst>
  <pc:docChgLst>
    <pc:chgData name="Kelly Tungett" userId="S::ktungett@fhi360.org::757f2100-516b-4f50-addf-f0292df44cea" providerId="AD" clId="Web-{CEB428D6-1385-4CF5-1A00-AAE52D7C0D5C}"/>
    <pc:docChg chg="modSld">
      <pc:chgData name="Kelly Tungett" userId="S::ktungett@fhi360.org::757f2100-516b-4f50-addf-f0292df44cea" providerId="AD" clId="Web-{CEB428D6-1385-4CF5-1A00-AAE52D7C0D5C}" dt="2024-08-27T16:42:15.748" v="23" actId="20577"/>
      <pc:docMkLst>
        <pc:docMk/>
      </pc:docMkLst>
      <pc:sldChg chg="modNotes">
        <pc:chgData name="Kelly Tungett" userId="S::ktungett@fhi360.org::757f2100-516b-4f50-addf-f0292df44cea" providerId="AD" clId="Web-{CEB428D6-1385-4CF5-1A00-AAE52D7C0D5C}" dt="2024-08-27T16:42:01.528" v="20"/>
        <pc:sldMkLst>
          <pc:docMk/>
          <pc:sldMk cId="1054418340" sldId="269"/>
        </pc:sldMkLst>
      </pc:sldChg>
      <pc:sldChg chg="modSp">
        <pc:chgData name="Kelly Tungett" userId="S::ktungett@fhi360.org::757f2100-516b-4f50-addf-f0292df44cea" providerId="AD" clId="Web-{CEB428D6-1385-4CF5-1A00-AAE52D7C0D5C}" dt="2024-08-27T16:42:15.748" v="23" actId="20577"/>
        <pc:sldMkLst>
          <pc:docMk/>
          <pc:sldMk cId="2278016278" sldId="270"/>
        </pc:sldMkLst>
        <pc:spChg chg="mod">
          <ac:chgData name="Kelly Tungett" userId="S::ktungett@fhi360.org::757f2100-516b-4f50-addf-f0292df44cea" providerId="AD" clId="Web-{CEB428D6-1385-4CF5-1A00-AAE52D7C0D5C}" dt="2024-08-27T16:42:15.748" v="23" actId="20577"/>
          <ac:spMkLst>
            <pc:docMk/>
            <pc:sldMk cId="2278016278" sldId="270"/>
            <ac:spMk id="5" creationId="{002EEBCB-258D-A8C0-A38B-00DD15F15943}"/>
          </ac:spMkLst>
        </pc:spChg>
      </pc:sldChg>
      <pc:sldChg chg="modSp modNotes">
        <pc:chgData name="Kelly Tungett" userId="S::ktungett@fhi360.org::757f2100-516b-4f50-addf-f0292df44cea" providerId="AD" clId="Web-{CEB428D6-1385-4CF5-1A00-AAE52D7C0D5C}" dt="2024-08-27T16:41:02.604" v="17"/>
        <pc:sldMkLst>
          <pc:docMk/>
          <pc:sldMk cId="4148575960" sldId="291"/>
        </pc:sldMkLst>
        <pc:spChg chg="mod">
          <ac:chgData name="Kelly Tungett" userId="S::ktungett@fhi360.org::757f2100-516b-4f50-addf-f0292df44cea" providerId="AD" clId="Web-{CEB428D6-1385-4CF5-1A00-AAE52D7C0D5C}" dt="2024-08-27T16:40:26.134" v="14" actId="20577"/>
          <ac:spMkLst>
            <pc:docMk/>
            <pc:sldMk cId="4148575960" sldId="291"/>
            <ac:spMk id="7" creationId="{A2EF81EE-5C34-CE21-F327-1D3EF4B40191}"/>
          </ac:spMkLst>
        </pc:spChg>
      </pc:sldChg>
      <pc:sldChg chg="modSp modNotes">
        <pc:chgData name="Kelly Tungett" userId="S::ktungett@fhi360.org::757f2100-516b-4f50-addf-f0292df44cea" providerId="AD" clId="Web-{CEB428D6-1385-4CF5-1A00-AAE52D7C0D5C}" dt="2024-08-27T16:40:12.915" v="12"/>
        <pc:sldMkLst>
          <pc:docMk/>
          <pc:sldMk cId="3236762742" sldId="295"/>
        </pc:sldMkLst>
        <pc:spChg chg="mod">
          <ac:chgData name="Kelly Tungett" userId="S::ktungett@fhi360.org::757f2100-516b-4f50-addf-f0292df44cea" providerId="AD" clId="Web-{CEB428D6-1385-4CF5-1A00-AAE52D7C0D5C}" dt="2024-08-27T16:39:43.430" v="5"/>
          <ac:spMkLst>
            <pc:docMk/>
            <pc:sldMk cId="3236762742" sldId="295"/>
            <ac:spMk id="12" creationId="{7F63EEEE-7EC0-20DC-F504-C341A4E06A1D}"/>
          </ac:spMkLst>
        </pc:spChg>
      </pc:sldChg>
    </pc:docChg>
  </pc:docChgLst>
  <pc:docChgLst>
    <pc:chgData name="Kelly Tungett" userId="S::ktungett@fhi360.org::757f2100-516b-4f50-addf-f0292df44cea" providerId="AD" clId="Web-{1A88DAB9-4094-E267-4EEA-435FEE6EC342}"/>
    <pc:docChg chg="modSld">
      <pc:chgData name="Kelly Tungett" userId="S::ktungett@fhi360.org::757f2100-516b-4f50-addf-f0292df44cea" providerId="AD" clId="Web-{1A88DAB9-4094-E267-4EEA-435FEE6EC342}" dt="2024-08-16T19:04:17.497" v="41" actId="1076"/>
      <pc:docMkLst>
        <pc:docMk/>
      </pc:docMkLst>
      <pc:sldChg chg="addSp modSp">
        <pc:chgData name="Kelly Tungett" userId="S::ktungett@fhi360.org::757f2100-516b-4f50-addf-f0292df44cea" providerId="AD" clId="Web-{1A88DAB9-4094-E267-4EEA-435FEE6EC342}" dt="2024-08-16T19:03:06.026" v="11" actId="1076"/>
        <pc:sldMkLst>
          <pc:docMk/>
          <pc:sldMk cId="641128886" sldId="294"/>
        </pc:sldMkLst>
        <pc:spChg chg="add mod">
          <ac:chgData name="Kelly Tungett" userId="S::ktungett@fhi360.org::757f2100-516b-4f50-addf-f0292df44cea" providerId="AD" clId="Web-{1A88DAB9-4094-E267-4EEA-435FEE6EC342}" dt="2024-08-16T19:03:06.026" v="11" actId="1076"/>
          <ac:spMkLst>
            <pc:docMk/>
            <pc:sldMk cId="641128886" sldId="294"/>
            <ac:spMk id="3" creationId="{096B3804-0519-1D6B-3C0B-6DFFA1CA446D}"/>
          </ac:spMkLst>
        </pc:spChg>
        <pc:picChg chg="mod">
          <ac:chgData name="Kelly Tungett" userId="S::ktungett@fhi360.org::757f2100-516b-4f50-addf-f0292df44cea" providerId="AD" clId="Web-{1A88DAB9-4094-E267-4EEA-435FEE6EC342}" dt="2024-08-16T19:02:54.400" v="6" actId="1076"/>
          <ac:picMkLst>
            <pc:docMk/>
            <pc:sldMk cId="641128886" sldId="294"/>
            <ac:picMk id="5" creationId="{63CAD83C-148D-2A86-A9C1-42A6DCE467A8}"/>
          </ac:picMkLst>
        </pc:picChg>
      </pc:sldChg>
      <pc:sldChg chg="modSp">
        <pc:chgData name="Kelly Tungett" userId="S::ktungett@fhi360.org::757f2100-516b-4f50-addf-f0292df44cea" providerId="AD" clId="Web-{1A88DAB9-4094-E267-4EEA-435FEE6EC342}" dt="2024-08-16T19:02:43.525" v="5" actId="1076"/>
        <pc:sldMkLst>
          <pc:docMk/>
          <pc:sldMk cId="3236762742" sldId="295"/>
        </pc:sldMkLst>
        <pc:spChg chg="mod">
          <ac:chgData name="Kelly Tungett" userId="S::ktungett@fhi360.org::757f2100-516b-4f50-addf-f0292df44cea" providerId="AD" clId="Web-{1A88DAB9-4094-E267-4EEA-435FEE6EC342}" dt="2024-08-16T19:02:43.525" v="5" actId="1076"/>
          <ac:spMkLst>
            <pc:docMk/>
            <pc:sldMk cId="3236762742" sldId="295"/>
            <ac:spMk id="10" creationId="{E8221B1D-A4DD-DCDB-90CA-610183F452A7}"/>
          </ac:spMkLst>
        </pc:spChg>
        <pc:spChg chg="mod">
          <ac:chgData name="Kelly Tungett" userId="S::ktungett@fhi360.org::757f2100-516b-4f50-addf-f0292df44cea" providerId="AD" clId="Web-{1A88DAB9-4094-E267-4EEA-435FEE6EC342}" dt="2024-08-16T19:02:41.290" v="4" actId="1076"/>
          <ac:spMkLst>
            <pc:docMk/>
            <pc:sldMk cId="3236762742" sldId="295"/>
            <ac:spMk id="12" creationId="{7F63EEEE-7EC0-20DC-F504-C341A4E06A1D}"/>
          </ac:spMkLst>
        </pc:spChg>
      </pc:sldChg>
      <pc:sldChg chg="modSp">
        <pc:chgData name="Kelly Tungett" userId="S::ktungett@fhi360.org::757f2100-516b-4f50-addf-f0292df44cea" providerId="AD" clId="Web-{1A88DAB9-4094-E267-4EEA-435FEE6EC342}" dt="2024-08-16T19:04:17.497" v="41" actId="1076"/>
        <pc:sldMkLst>
          <pc:docMk/>
          <pc:sldMk cId="633060865" sldId="300"/>
        </pc:sldMkLst>
        <pc:spChg chg="mod">
          <ac:chgData name="Kelly Tungett" userId="S::ktungett@fhi360.org::757f2100-516b-4f50-addf-f0292df44cea" providerId="AD" clId="Web-{1A88DAB9-4094-E267-4EEA-435FEE6EC342}" dt="2024-08-16T19:04:17.497" v="41" actId="1076"/>
          <ac:spMkLst>
            <pc:docMk/>
            <pc:sldMk cId="633060865" sldId="300"/>
            <ac:spMk id="8" creationId="{005F43DE-C020-C5A9-4233-48C9817975B3}"/>
          </ac:spMkLst>
        </pc:spChg>
      </pc:sldChg>
    </pc:docChg>
  </pc:docChgLst>
  <pc:docChgLst>
    <pc:chgData name="Kelly Tungett" userId="S::ktungett@fhi360.org::757f2100-516b-4f50-addf-f0292df44cea" providerId="AD" clId="Web-{90C55642-0F3E-4F5E-5C4C-766AF4175011}"/>
    <pc:docChg chg="modSld">
      <pc:chgData name="Kelly Tungett" userId="S::ktungett@fhi360.org::757f2100-516b-4f50-addf-f0292df44cea" providerId="AD" clId="Web-{90C55642-0F3E-4F5E-5C4C-766AF4175011}" dt="2024-08-27T13:52:58.261" v="54" actId="20577"/>
      <pc:docMkLst>
        <pc:docMk/>
      </pc:docMkLst>
      <pc:sldChg chg="modSp modCm">
        <pc:chgData name="Kelly Tungett" userId="S::ktungett@fhi360.org::757f2100-516b-4f50-addf-f0292df44cea" providerId="AD" clId="Web-{90C55642-0F3E-4F5E-5C4C-766AF4175011}" dt="2024-08-27T13:49:37.644" v="17" actId="20577"/>
        <pc:sldMkLst>
          <pc:docMk/>
          <pc:sldMk cId="3260034979" sldId="261"/>
        </pc:sldMkLst>
        <pc:spChg chg="mod">
          <ac:chgData name="Kelly Tungett" userId="S::ktungett@fhi360.org::757f2100-516b-4f50-addf-f0292df44cea" providerId="AD" clId="Web-{90C55642-0F3E-4F5E-5C4C-766AF4175011}" dt="2024-08-27T13:49:37.644" v="17" actId="20577"/>
          <ac:spMkLst>
            <pc:docMk/>
            <pc:sldMk cId="3260034979" sldId="261"/>
            <ac:spMk id="6" creationId="{5E6762B7-4D4D-D745-88FF-B0D4155B43BD}"/>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49:08.346" v="14" actId="20577"/>
              <pc2:cmMkLst xmlns:pc2="http://schemas.microsoft.com/office/powerpoint/2019/9/main/command">
                <pc:docMk/>
                <pc:sldMk cId="3260034979" sldId="261"/>
                <pc2:cmMk id="{063EF617-9D2D-46B1-ADCA-AD28B02E82D4}"/>
              </pc2:cmMkLst>
            </pc226:cmChg>
            <pc226:cmChg xmlns:pc226="http://schemas.microsoft.com/office/powerpoint/2022/06/main/command" chg="mod">
              <pc226:chgData name="Kelly Tungett" userId="S::ktungett@fhi360.org::757f2100-516b-4f50-addf-f0292df44cea" providerId="AD" clId="Web-{90C55642-0F3E-4F5E-5C4C-766AF4175011}" dt="2024-08-27T13:48:32.064" v="6" actId="20577"/>
              <pc2:cmMkLst xmlns:pc2="http://schemas.microsoft.com/office/powerpoint/2019/9/main/command">
                <pc:docMk/>
                <pc:sldMk cId="3260034979" sldId="261"/>
                <pc2:cmMk id="{ABAD1476-A9E6-4252-BCDB-2099DEF126D3}"/>
              </pc2:cmMkLst>
            </pc226:cmChg>
            <pc226:cmChg xmlns:pc226="http://schemas.microsoft.com/office/powerpoint/2022/06/main/command" chg="mod">
              <pc226:chgData name="Kelly Tungett" userId="S::ktungett@fhi360.org::757f2100-516b-4f50-addf-f0292df44cea" providerId="AD" clId="Web-{90C55642-0F3E-4F5E-5C4C-766AF4175011}" dt="2024-08-27T13:49:08.346" v="14" actId="20577"/>
              <pc2:cmMkLst xmlns:pc2="http://schemas.microsoft.com/office/powerpoint/2019/9/main/command">
                <pc:docMk/>
                <pc:sldMk cId="3260034979" sldId="261"/>
                <pc2:cmMk id="{796BB979-27C3-429B-A577-D4DD5DDEB4BA}"/>
              </pc2:cmMkLst>
            </pc226:cmChg>
            <pc226:cmChg xmlns:pc226="http://schemas.microsoft.com/office/powerpoint/2022/06/main/command" chg="mod">
              <pc226:chgData name="Kelly Tungett" userId="S::ktungett@fhi360.org::757f2100-516b-4f50-addf-f0292df44cea" providerId="AD" clId="Web-{90C55642-0F3E-4F5E-5C4C-766AF4175011}" dt="2024-08-27T13:48:32.064" v="6" actId="20577"/>
              <pc2:cmMkLst xmlns:pc2="http://schemas.microsoft.com/office/powerpoint/2019/9/main/command">
                <pc:docMk/>
                <pc:sldMk cId="3260034979" sldId="261"/>
                <pc2:cmMk id="{2C7FDDAC-1C80-425D-A52D-ECDE9625D30C}"/>
              </pc2:cmMkLst>
            </pc226:cmChg>
            <pc226:cmChg xmlns:pc226="http://schemas.microsoft.com/office/powerpoint/2022/06/main/command" chg="mod">
              <pc226:chgData name="Kelly Tungett" userId="S::ktungett@fhi360.org::757f2100-516b-4f50-addf-f0292df44cea" providerId="AD" clId="Web-{90C55642-0F3E-4F5E-5C4C-766AF4175011}" dt="2024-08-27T13:49:08.346" v="14" actId="20577"/>
              <pc2:cmMkLst xmlns:pc2="http://schemas.microsoft.com/office/powerpoint/2019/9/main/command">
                <pc:docMk/>
                <pc:sldMk cId="3260034979" sldId="261"/>
                <pc2:cmMk id="{FD889BDB-6BBD-431F-A9EC-4400977BC7B5}"/>
              </pc2:cmMkLst>
            </pc226:cmChg>
          </p:ext>
        </pc:extLst>
      </pc:sldChg>
      <pc:sldChg chg="modSp modCm">
        <pc:chgData name="Kelly Tungett" userId="S::ktungett@fhi360.org::757f2100-516b-4f50-addf-f0292df44cea" providerId="AD" clId="Web-{90C55642-0F3E-4F5E-5C4C-766AF4175011}" dt="2024-08-27T13:52:58.261" v="54" actId="20577"/>
        <pc:sldMkLst>
          <pc:docMk/>
          <pc:sldMk cId="3420032075" sldId="288"/>
        </pc:sldMkLst>
        <pc:spChg chg="mod">
          <ac:chgData name="Kelly Tungett" userId="S::ktungett@fhi360.org::757f2100-516b-4f50-addf-f0292df44cea" providerId="AD" clId="Web-{90C55642-0F3E-4F5E-5C4C-766AF4175011}" dt="2024-08-27T13:52:58.261" v="54" actId="20577"/>
          <ac:spMkLst>
            <pc:docMk/>
            <pc:sldMk cId="3420032075" sldId="288"/>
            <ac:spMk id="9" creationId="{1EBEF5FA-6953-9320-87DE-3832C95D0BA6}"/>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2:49.105" v="53" actId="20577"/>
              <pc2:cmMkLst xmlns:pc2="http://schemas.microsoft.com/office/powerpoint/2019/9/main/command">
                <pc:docMk/>
                <pc:sldMk cId="3420032075" sldId="288"/>
                <pc2:cmMk id="{2C6BEC03-309B-41C2-B94B-65C3B65D827A}"/>
              </pc2:cmMkLst>
            </pc226:cmChg>
            <pc226:cmChg xmlns:pc226="http://schemas.microsoft.com/office/powerpoint/2022/06/main/command" chg="mod">
              <pc226:chgData name="Kelly Tungett" userId="S::ktungett@fhi360.org::757f2100-516b-4f50-addf-f0292df44cea" providerId="AD" clId="Web-{90C55642-0F3E-4F5E-5C4C-766AF4175011}" dt="2024-08-27T13:52:49.105" v="53" actId="20577"/>
              <pc2:cmMkLst xmlns:pc2="http://schemas.microsoft.com/office/powerpoint/2019/9/main/command">
                <pc:docMk/>
                <pc:sldMk cId="3420032075" sldId="288"/>
                <pc2:cmMk id="{200A4556-24B8-4011-B1BE-ECC64326B376}"/>
              </pc2:cmMkLst>
            </pc226:cmChg>
            <pc226:cmChg xmlns:pc226="http://schemas.microsoft.com/office/powerpoint/2022/06/main/command" chg="mod">
              <pc226:chgData name="Kelly Tungett" userId="S::ktungett@fhi360.org::757f2100-516b-4f50-addf-f0292df44cea" providerId="AD" clId="Web-{90C55642-0F3E-4F5E-5C4C-766AF4175011}" dt="2024-08-27T13:52:49.105" v="53" actId="20577"/>
              <pc2:cmMkLst xmlns:pc2="http://schemas.microsoft.com/office/powerpoint/2019/9/main/command">
                <pc:docMk/>
                <pc:sldMk cId="3420032075" sldId="288"/>
                <pc2:cmMk id="{0EC6A9AF-9122-4260-8BDD-3E7FE2A3D9A7}"/>
              </pc2:cmMkLst>
            </pc226:cmChg>
            <pc226:cmChg xmlns:pc226="http://schemas.microsoft.com/office/powerpoint/2022/06/main/command" chg="mod">
              <pc226:chgData name="Kelly Tungett" userId="S::ktungett@fhi360.org::757f2100-516b-4f50-addf-f0292df44cea" providerId="AD" clId="Web-{90C55642-0F3E-4F5E-5C4C-766AF4175011}" dt="2024-08-27T13:52:49.105" v="53" actId="20577"/>
              <pc2:cmMkLst xmlns:pc2="http://schemas.microsoft.com/office/powerpoint/2019/9/main/command">
                <pc:docMk/>
                <pc:sldMk cId="3420032075" sldId="288"/>
                <pc2:cmMk id="{61E6DDFD-DC89-4B9C-AA6E-34CD13AD2126}"/>
              </pc2:cmMkLst>
            </pc226:cmChg>
          </p:ext>
        </pc:extLst>
      </pc:sldChg>
      <pc:sldChg chg="modSp modCm">
        <pc:chgData name="Kelly Tungett" userId="S::ktungett@fhi360.org::757f2100-516b-4f50-addf-f0292df44cea" providerId="AD" clId="Web-{90C55642-0F3E-4F5E-5C4C-766AF4175011}" dt="2024-08-27T13:47:58.156" v="1" actId="20577"/>
        <pc:sldMkLst>
          <pc:docMk/>
          <pc:sldMk cId="2000007101" sldId="290"/>
        </pc:sldMkLst>
        <pc:spChg chg="mod">
          <ac:chgData name="Kelly Tungett" userId="S::ktungett@fhi360.org::757f2100-516b-4f50-addf-f0292df44cea" providerId="AD" clId="Web-{90C55642-0F3E-4F5E-5C4C-766AF4175011}" dt="2024-08-27T13:47:58.156" v="1" actId="20577"/>
          <ac:spMkLst>
            <pc:docMk/>
            <pc:sldMk cId="2000007101" sldId="290"/>
            <ac:spMk id="3" creationId="{EFF01DA9-8CF8-3269-F745-8555B52F88E9}"/>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47:58.156" v="1" actId="20577"/>
              <pc2:cmMkLst xmlns:pc2="http://schemas.microsoft.com/office/powerpoint/2019/9/main/command">
                <pc:docMk/>
                <pc:sldMk cId="2000007101" sldId="290"/>
                <pc2:cmMk id="{128CE043-FBFB-4627-AB24-5AAA998D9D76}"/>
              </pc2:cmMkLst>
            </pc226:cmChg>
          </p:ext>
        </pc:extLst>
      </pc:sldChg>
      <pc:sldChg chg="modSp modCm">
        <pc:chgData name="Kelly Tungett" userId="S::ktungett@fhi360.org::757f2100-516b-4f50-addf-f0292df44cea" providerId="AD" clId="Web-{90C55642-0F3E-4F5E-5C4C-766AF4175011}" dt="2024-08-27T13:49:52.004" v="21" actId="20577"/>
        <pc:sldMkLst>
          <pc:docMk/>
          <pc:sldMk cId="3223544609" sldId="292"/>
        </pc:sldMkLst>
        <pc:spChg chg="mod">
          <ac:chgData name="Kelly Tungett" userId="S::ktungett@fhi360.org::757f2100-516b-4f50-addf-f0292df44cea" providerId="AD" clId="Web-{90C55642-0F3E-4F5E-5C4C-766AF4175011}" dt="2024-08-27T13:49:52.004" v="21" actId="20577"/>
          <ac:spMkLst>
            <pc:docMk/>
            <pc:sldMk cId="3223544609" sldId="292"/>
            <ac:spMk id="7" creationId="{3324D8A1-0524-EA3D-467B-505C87D55938}"/>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49:49.817" v="20" actId="20577"/>
              <pc2:cmMkLst xmlns:pc2="http://schemas.microsoft.com/office/powerpoint/2019/9/main/command">
                <pc:docMk/>
                <pc:sldMk cId="3223544609" sldId="292"/>
                <pc2:cmMk id="{7970DB2A-7DD0-462A-9B2B-ABC0552ED0DE}"/>
              </pc2:cmMkLst>
            </pc226:cmChg>
          </p:ext>
        </pc:extLst>
      </pc:sldChg>
      <pc:sldChg chg="modSp modCm">
        <pc:chgData name="Kelly Tungett" userId="S::ktungett@fhi360.org::757f2100-516b-4f50-addf-f0292df44cea" providerId="AD" clId="Web-{90C55642-0F3E-4F5E-5C4C-766AF4175011}" dt="2024-08-27T13:50:23.662" v="26" actId="20577"/>
        <pc:sldMkLst>
          <pc:docMk/>
          <pc:sldMk cId="3878983588" sldId="293"/>
        </pc:sldMkLst>
        <pc:spChg chg="mod">
          <ac:chgData name="Kelly Tungett" userId="S::ktungett@fhi360.org::757f2100-516b-4f50-addf-f0292df44cea" providerId="AD" clId="Web-{90C55642-0F3E-4F5E-5C4C-766AF4175011}" dt="2024-08-27T13:50:23.662" v="26" actId="20577"/>
          <ac:spMkLst>
            <pc:docMk/>
            <pc:sldMk cId="3878983588" sldId="293"/>
            <ac:spMk id="9" creationId="{7C564A5B-C51C-3957-2E7A-05912FF1C172}"/>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0:17.302" v="25" actId="20577"/>
              <pc2:cmMkLst xmlns:pc2="http://schemas.microsoft.com/office/powerpoint/2019/9/main/command">
                <pc:docMk/>
                <pc:sldMk cId="3878983588" sldId="293"/>
                <pc2:cmMk id="{271E3D19-90F2-426A-A38B-1DEC5D74F280}"/>
              </pc2:cmMkLst>
            </pc226:cmChg>
            <pc226:cmChg xmlns:pc226="http://schemas.microsoft.com/office/powerpoint/2022/06/main/command" chg="mod">
              <pc226:chgData name="Kelly Tungett" userId="S::ktungett@fhi360.org::757f2100-516b-4f50-addf-f0292df44cea" providerId="AD" clId="Web-{90C55642-0F3E-4F5E-5C4C-766AF4175011}" dt="2024-08-27T13:50:17.302" v="25" actId="20577"/>
              <pc2:cmMkLst xmlns:pc2="http://schemas.microsoft.com/office/powerpoint/2019/9/main/command">
                <pc:docMk/>
                <pc:sldMk cId="3878983588" sldId="293"/>
                <pc2:cmMk id="{C0D4388D-A1BB-42FE-BA54-AE8A1CF7444A}"/>
              </pc2:cmMkLst>
            </pc226:cmChg>
          </p:ext>
        </pc:extLst>
      </pc:sldChg>
      <pc:sldChg chg="modSp modCm">
        <pc:chgData name="Kelly Tungett" userId="S::ktungett@fhi360.org::757f2100-516b-4f50-addf-f0292df44cea" providerId="AD" clId="Web-{90C55642-0F3E-4F5E-5C4C-766AF4175011}" dt="2024-08-27T13:50:47.553" v="30" actId="20577"/>
        <pc:sldMkLst>
          <pc:docMk/>
          <pc:sldMk cId="641128886" sldId="294"/>
        </pc:sldMkLst>
        <pc:spChg chg="mod">
          <ac:chgData name="Kelly Tungett" userId="S::ktungett@fhi360.org::757f2100-516b-4f50-addf-f0292df44cea" providerId="AD" clId="Web-{90C55642-0F3E-4F5E-5C4C-766AF4175011}" dt="2024-08-27T13:50:47.553" v="30" actId="20577"/>
          <ac:spMkLst>
            <pc:docMk/>
            <pc:sldMk cId="641128886" sldId="294"/>
            <ac:spMk id="8" creationId="{690F9DC1-D6D4-6332-AFD9-7EB7EB344E20}"/>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0:37.834" v="29" actId="20577"/>
              <pc2:cmMkLst xmlns:pc2="http://schemas.microsoft.com/office/powerpoint/2019/9/main/command">
                <pc:docMk/>
                <pc:sldMk cId="641128886" sldId="294"/>
                <pc2:cmMk id="{EF326DBE-BF4B-498C-A85F-3493BB305DF5}"/>
              </pc2:cmMkLst>
            </pc226:cmChg>
          </p:ext>
        </pc:extLst>
      </pc:sldChg>
      <pc:sldChg chg="modSp modCm">
        <pc:chgData name="Kelly Tungett" userId="S::ktungett@fhi360.org::757f2100-516b-4f50-addf-f0292df44cea" providerId="AD" clId="Web-{90C55642-0F3E-4F5E-5C4C-766AF4175011}" dt="2024-08-27T13:50:58.647" v="32" actId="20577"/>
        <pc:sldMkLst>
          <pc:docMk/>
          <pc:sldMk cId="3038608858" sldId="296"/>
        </pc:sldMkLst>
        <pc:spChg chg="mod">
          <ac:chgData name="Kelly Tungett" userId="S::ktungett@fhi360.org::757f2100-516b-4f50-addf-f0292df44cea" providerId="AD" clId="Web-{90C55642-0F3E-4F5E-5C4C-766AF4175011}" dt="2024-08-27T13:50:58.647" v="32" actId="20577"/>
          <ac:spMkLst>
            <pc:docMk/>
            <pc:sldMk cId="3038608858" sldId="296"/>
            <ac:spMk id="14" creationId="{E74ADA9F-3A7C-6926-50E6-D996686FED82}"/>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0:53.038" v="31" actId="20577"/>
              <pc2:cmMkLst xmlns:pc2="http://schemas.microsoft.com/office/powerpoint/2019/9/main/command">
                <pc:docMk/>
                <pc:sldMk cId="3038608858" sldId="296"/>
                <pc2:cmMk id="{6CA1CE62-E375-4782-8E0B-EF99FF7D6D06}"/>
              </pc2:cmMkLst>
            </pc226:cmChg>
          </p:ext>
        </pc:extLst>
      </pc:sldChg>
      <pc:sldChg chg="modSp modCm">
        <pc:chgData name="Kelly Tungett" userId="S::ktungett@fhi360.org::757f2100-516b-4f50-addf-f0292df44cea" providerId="AD" clId="Web-{90C55642-0F3E-4F5E-5C4C-766AF4175011}" dt="2024-08-27T13:51:32.367" v="36" actId="20577"/>
        <pc:sldMkLst>
          <pc:docMk/>
          <pc:sldMk cId="2727896804" sldId="297"/>
        </pc:sldMkLst>
        <pc:spChg chg="mod">
          <ac:chgData name="Kelly Tungett" userId="S::ktungett@fhi360.org::757f2100-516b-4f50-addf-f0292df44cea" providerId="AD" clId="Web-{90C55642-0F3E-4F5E-5C4C-766AF4175011}" dt="2024-08-27T13:51:32.367" v="36" actId="20577"/>
          <ac:spMkLst>
            <pc:docMk/>
            <pc:sldMk cId="2727896804" sldId="297"/>
            <ac:spMk id="8" creationId="{E003C702-C3CB-7061-B100-930E08AE299E}"/>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1:15.351" v="35" actId="20577"/>
              <pc2:cmMkLst xmlns:pc2="http://schemas.microsoft.com/office/powerpoint/2019/9/main/command">
                <pc:docMk/>
                <pc:sldMk cId="2727896804" sldId="297"/>
                <pc2:cmMk id="{E1EA7DB2-EB1D-4B12-B4C2-1ECD2D4D976C}"/>
              </pc2:cmMkLst>
            </pc226:cmChg>
            <pc226:cmChg xmlns:pc226="http://schemas.microsoft.com/office/powerpoint/2022/06/main/command" chg="mod">
              <pc226:chgData name="Kelly Tungett" userId="S::ktungett@fhi360.org::757f2100-516b-4f50-addf-f0292df44cea" providerId="AD" clId="Web-{90C55642-0F3E-4F5E-5C4C-766AF4175011}" dt="2024-08-27T13:51:15.351" v="35" actId="20577"/>
              <pc2:cmMkLst xmlns:pc2="http://schemas.microsoft.com/office/powerpoint/2019/9/main/command">
                <pc:docMk/>
                <pc:sldMk cId="2727896804" sldId="297"/>
                <pc2:cmMk id="{08A46AE8-7253-485E-9338-6AF4CA201494}"/>
              </pc2:cmMkLst>
            </pc226:cmChg>
          </p:ext>
        </pc:extLst>
      </pc:sldChg>
      <pc:sldChg chg="modSp modCm">
        <pc:chgData name="Kelly Tungett" userId="S::ktungett@fhi360.org::757f2100-516b-4f50-addf-f0292df44cea" providerId="AD" clId="Web-{90C55642-0F3E-4F5E-5C4C-766AF4175011}" dt="2024-08-27T13:51:47.915" v="38" actId="20577"/>
        <pc:sldMkLst>
          <pc:docMk/>
          <pc:sldMk cId="2047152886" sldId="298"/>
        </pc:sldMkLst>
        <pc:spChg chg="mod">
          <ac:chgData name="Kelly Tungett" userId="S::ktungett@fhi360.org::757f2100-516b-4f50-addf-f0292df44cea" providerId="AD" clId="Web-{90C55642-0F3E-4F5E-5C4C-766AF4175011}" dt="2024-08-27T13:51:47.915" v="38" actId="20577"/>
          <ac:spMkLst>
            <pc:docMk/>
            <pc:sldMk cId="2047152886" sldId="298"/>
            <ac:spMk id="8" creationId="{DCA28990-3751-734A-FBB0-91A571A39CF6}"/>
          </ac:spMkLst>
        </pc:spChg>
        <pc:extLst>
          <p:ext xmlns:p="http://schemas.openxmlformats.org/presentationml/2006/main" uri="{D6D511B9-2390-475A-947B-AFAB55BFBCF1}">
            <pc226:cmChg xmlns:pc226="http://schemas.microsoft.com/office/powerpoint/2022/06/main/command" chg="mod">
              <pc226:chgData name="Kelly Tungett" userId="S::ktungett@fhi360.org::757f2100-516b-4f50-addf-f0292df44cea" providerId="AD" clId="Web-{90C55642-0F3E-4F5E-5C4C-766AF4175011}" dt="2024-08-27T13:51:42.399" v="37" actId="20577"/>
              <pc2:cmMkLst xmlns:pc2="http://schemas.microsoft.com/office/powerpoint/2019/9/main/command">
                <pc:docMk/>
                <pc:sldMk cId="2047152886" sldId="298"/>
                <pc2:cmMk id="{3B94C0CA-3B19-4078-B5E9-7E2972780428}"/>
              </pc2:cmMkLst>
            </pc226:cmChg>
          </p:ext>
        </pc:extLst>
      </pc:sldChg>
    </pc:docChg>
  </pc:docChgLst>
  <pc:docChgLst>
    <pc:chgData name="Kelly Tungett" userId="757f2100-516b-4f50-addf-f0292df44cea" providerId="ADAL" clId="{C5257C7E-352E-45E0-8685-C62D8DAEB938}"/>
    <pc:docChg chg="undo custSel modSld">
      <pc:chgData name="Kelly Tungett" userId="757f2100-516b-4f50-addf-f0292df44cea" providerId="ADAL" clId="{C5257C7E-352E-45E0-8685-C62D8DAEB938}" dt="2024-07-23T17:38:24.242" v="145"/>
      <pc:docMkLst>
        <pc:docMk/>
      </pc:docMkLst>
      <pc:sldChg chg="addSp delSp modSp mod">
        <pc:chgData name="Kelly Tungett" userId="757f2100-516b-4f50-addf-f0292df44cea" providerId="ADAL" clId="{C5257C7E-352E-45E0-8685-C62D8DAEB938}" dt="2024-07-23T17:29:12.969" v="33" actId="478"/>
        <pc:sldMkLst>
          <pc:docMk/>
          <pc:sldMk cId="1004905844" sldId="256"/>
        </pc:sldMkLst>
        <pc:spChg chg="mod">
          <ac:chgData name="Kelly Tungett" userId="757f2100-516b-4f50-addf-f0292df44cea" providerId="ADAL" clId="{C5257C7E-352E-45E0-8685-C62D8DAEB938}" dt="2024-07-23T17:29:04.556" v="29" actId="20577"/>
          <ac:spMkLst>
            <pc:docMk/>
            <pc:sldMk cId="1004905844" sldId="256"/>
            <ac:spMk id="2" creationId="{860555F5-F659-AEA9-280A-1B89F830A826}"/>
          </ac:spMkLst>
        </pc:spChg>
        <pc:picChg chg="add del mod">
          <ac:chgData name="Kelly Tungett" userId="757f2100-516b-4f50-addf-f0292df44cea" providerId="ADAL" clId="{C5257C7E-352E-45E0-8685-C62D8DAEB938}" dt="2024-07-23T17:29:12.969" v="33" actId="478"/>
          <ac:picMkLst>
            <pc:docMk/>
            <pc:sldMk cId="1004905844" sldId="256"/>
            <ac:picMk id="6" creationId="{26684763-B78F-4B72-40D9-00B98DA2B291}"/>
          </ac:picMkLst>
        </pc:picChg>
        <pc:picChg chg="mod">
          <ac:chgData name="Kelly Tungett" userId="757f2100-516b-4f50-addf-f0292df44cea" providerId="ADAL" clId="{C5257C7E-352E-45E0-8685-C62D8DAEB938}" dt="2024-07-23T17:28:21.294" v="18"/>
          <ac:picMkLst>
            <pc:docMk/>
            <pc:sldMk cId="1004905844" sldId="256"/>
            <ac:picMk id="14" creationId="{6448B22A-7E1D-D700-10FB-68E52FBD54D3}"/>
          </ac:picMkLst>
        </pc:picChg>
        <pc:picChg chg="add del">
          <ac:chgData name="Kelly Tungett" userId="757f2100-516b-4f50-addf-f0292df44cea" providerId="ADAL" clId="{C5257C7E-352E-45E0-8685-C62D8DAEB938}" dt="2024-07-23T17:29:12.492" v="32" actId="478"/>
          <ac:picMkLst>
            <pc:docMk/>
            <pc:sldMk cId="1004905844" sldId="256"/>
            <ac:picMk id="15" creationId="{DD30D833-513B-048F-2519-D540CBE79FE8}"/>
          </ac:picMkLst>
        </pc:picChg>
      </pc:sldChg>
      <pc:sldChg chg="addSp delSp modSp mod">
        <pc:chgData name="Kelly Tungett" userId="757f2100-516b-4f50-addf-f0292df44cea" providerId="ADAL" clId="{C5257C7E-352E-45E0-8685-C62D8DAEB938}" dt="2024-07-23T17:35:40.877" v="62" actId="1076"/>
        <pc:sldMkLst>
          <pc:docMk/>
          <pc:sldMk cId="2873827212" sldId="257"/>
        </pc:sldMkLst>
        <pc:spChg chg="mod">
          <ac:chgData name="Kelly Tungett" userId="757f2100-516b-4f50-addf-f0292df44cea" providerId="ADAL" clId="{C5257C7E-352E-45E0-8685-C62D8DAEB938}" dt="2024-07-23T17:35:22.927" v="58" actId="12"/>
          <ac:spMkLst>
            <pc:docMk/>
            <pc:sldMk cId="2873827212" sldId="257"/>
            <ac:spMk id="3" creationId="{EFF01DA9-8CF8-3269-F745-8555B52F88E9}"/>
          </ac:spMkLst>
        </pc:spChg>
        <pc:picChg chg="add del mod">
          <ac:chgData name="Kelly Tungett" userId="757f2100-516b-4f50-addf-f0292df44cea" providerId="ADAL" clId="{C5257C7E-352E-45E0-8685-C62D8DAEB938}" dt="2024-07-23T17:33:40.399" v="47" actId="478"/>
          <ac:picMkLst>
            <pc:docMk/>
            <pc:sldMk cId="2873827212" sldId="257"/>
            <ac:picMk id="5" creationId="{04F12D5B-699C-E683-0CC3-8282F1C95592}"/>
          </ac:picMkLst>
        </pc:picChg>
        <pc:picChg chg="del">
          <ac:chgData name="Kelly Tungett" userId="757f2100-516b-4f50-addf-f0292df44cea" providerId="ADAL" clId="{C5257C7E-352E-45E0-8685-C62D8DAEB938}" dt="2024-07-23T17:29:34.607" v="35" actId="478"/>
          <ac:picMkLst>
            <pc:docMk/>
            <pc:sldMk cId="2873827212" sldId="257"/>
            <ac:picMk id="8" creationId="{E700E622-4DD3-5906-A1F6-43B72C862790}"/>
          </ac:picMkLst>
        </pc:picChg>
        <pc:picChg chg="add del mod">
          <ac:chgData name="Kelly Tungett" userId="757f2100-516b-4f50-addf-f0292df44cea" providerId="ADAL" clId="{C5257C7E-352E-45E0-8685-C62D8DAEB938}" dt="2024-07-23T17:33:05.234" v="44" actId="478"/>
          <ac:picMkLst>
            <pc:docMk/>
            <pc:sldMk cId="2873827212" sldId="257"/>
            <ac:picMk id="9" creationId="{1388B6A5-EC9C-521B-CB26-0E7D4E7D32FB}"/>
          </ac:picMkLst>
        </pc:picChg>
        <pc:picChg chg="add mod">
          <ac:chgData name="Kelly Tungett" userId="757f2100-516b-4f50-addf-f0292df44cea" providerId="ADAL" clId="{C5257C7E-352E-45E0-8685-C62D8DAEB938}" dt="2024-07-23T17:35:40.877" v="62" actId="1076"/>
          <ac:picMkLst>
            <pc:docMk/>
            <pc:sldMk cId="2873827212" sldId="257"/>
            <ac:picMk id="11" creationId="{A7FDBB67-36C2-388A-ABC2-ACD137DEA526}"/>
          </ac:picMkLst>
        </pc:picChg>
        <pc:cxnChg chg="mod">
          <ac:chgData name="Kelly Tungett" userId="757f2100-516b-4f50-addf-f0292df44cea" providerId="ADAL" clId="{C5257C7E-352E-45E0-8685-C62D8DAEB938}" dt="2024-07-23T17:31:06.560" v="41" actId="692"/>
          <ac:cxnSpMkLst>
            <pc:docMk/>
            <pc:sldMk cId="2873827212" sldId="257"/>
            <ac:cxnSpMk id="6" creationId="{EF744054-E270-69B0-AD53-E79F27A410CF}"/>
          </ac:cxnSpMkLst>
        </pc:cxnChg>
      </pc:sldChg>
      <pc:sldChg chg="addSp delSp modSp mod">
        <pc:chgData name="Kelly Tungett" userId="757f2100-516b-4f50-addf-f0292df44cea" providerId="ADAL" clId="{C5257C7E-352E-45E0-8685-C62D8DAEB938}" dt="2024-07-23T17:37:15.843" v="109"/>
        <pc:sldMkLst>
          <pc:docMk/>
          <pc:sldMk cId="3260034979" sldId="261"/>
        </pc:sldMkLst>
        <pc:picChg chg="add mod">
          <ac:chgData name="Kelly Tungett" userId="757f2100-516b-4f50-addf-f0292df44cea" providerId="ADAL" clId="{C5257C7E-352E-45E0-8685-C62D8DAEB938}" dt="2024-07-23T17:35:51.728" v="66"/>
          <ac:picMkLst>
            <pc:docMk/>
            <pc:sldMk cId="3260034979" sldId="261"/>
            <ac:picMk id="3" creationId="{49986B1C-8A85-4E76-8DC4-FF01E4023185}"/>
          </ac:picMkLst>
        </pc:picChg>
        <pc:picChg chg="del">
          <ac:chgData name="Kelly Tungett" userId="757f2100-516b-4f50-addf-f0292df44cea" providerId="ADAL" clId="{C5257C7E-352E-45E0-8685-C62D8DAEB938}" dt="2024-07-23T17:35:51.502" v="65" actId="478"/>
          <ac:picMkLst>
            <pc:docMk/>
            <pc:sldMk cId="3260034979" sldId="261"/>
            <ac:picMk id="5" creationId="{01F43BFD-875B-F81E-6E88-3B107C138928}"/>
          </ac:picMkLst>
        </pc:picChg>
        <pc:cxnChg chg="del">
          <ac:chgData name="Kelly Tungett" userId="757f2100-516b-4f50-addf-f0292df44cea" providerId="ADAL" clId="{C5257C7E-352E-45E0-8685-C62D8DAEB938}" dt="2024-07-23T17:37:15.629" v="108" actId="478"/>
          <ac:cxnSpMkLst>
            <pc:docMk/>
            <pc:sldMk cId="3260034979" sldId="261"/>
            <ac:cxnSpMk id="4" creationId="{646208BE-391F-400E-DFF5-A7584E1E783A}"/>
          </ac:cxnSpMkLst>
        </pc:cxnChg>
        <pc:cxnChg chg="add mod">
          <ac:chgData name="Kelly Tungett" userId="757f2100-516b-4f50-addf-f0292df44cea" providerId="ADAL" clId="{C5257C7E-352E-45E0-8685-C62D8DAEB938}" dt="2024-07-23T17:37:15.843" v="109"/>
          <ac:cxnSpMkLst>
            <pc:docMk/>
            <pc:sldMk cId="3260034979" sldId="261"/>
            <ac:cxnSpMk id="8" creationId="{088AE515-D341-9668-A652-A8A255037FB2}"/>
          </ac:cxnSpMkLst>
        </pc:cxnChg>
      </pc:sldChg>
      <pc:sldChg chg="addSp delSp modSp mod">
        <pc:chgData name="Kelly Tungett" userId="757f2100-516b-4f50-addf-f0292df44cea" providerId="ADAL" clId="{C5257C7E-352E-45E0-8685-C62D8DAEB938}" dt="2024-07-23T17:37:26.594" v="115"/>
        <pc:sldMkLst>
          <pc:docMk/>
          <pc:sldMk cId="3316919890" sldId="262"/>
        </pc:sldMkLst>
        <pc:picChg chg="del">
          <ac:chgData name="Kelly Tungett" userId="757f2100-516b-4f50-addf-f0292df44cea" providerId="ADAL" clId="{C5257C7E-352E-45E0-8685-C62D8DAEB938}" dt="2024-07-23T17:36:10.417" v="74" actId="478"/>
          <ac:picMkLst>
            <pc:docMk/>
            <pc:sldMk cId="3316919890" sldId="262"/>
            <ac:picMk id="4" creationId="{5606C7A9-C35B-618C-0FD8-4DEA5DF1CA11}"/>
          </ac:picMkLst>
        </pc:picChg>
        <pc:picChg chg="add mod">
          <ac:chgData name="Kelly Tungett" userId="757f2100-516b-4f50-addf-f0292df44cea" providerId="ADAL" clId="{C5257C7E-352E-45E0-8685-C62D8DAEB938}" dt="2024-07-23T17:36:10.676" v="75"/>
          <ac:picMkLst>
            <pc:docMk/>
            <pc:sldMk cId="3316919890" sldId="262"/>
            <ac:picMk id="5" creationId="{68DCAB55-A923-6510-A424-BBBEC9970819}"/>
          </ac:picMkLst>
        </pc:picChg>
        <pc:picChg chg="del mod">
          <ac:chgData name="Kelly Tungett" userId="757f2100-516b-4f50-addf-f0292df44cea" providerId="ADAL" clId="{C5257C7E-352E-45E0-8685-C62D8DAEB938}" dt="2024-07-23T17:36:08.078" v="73" actId="478"/>
          <ac:picMkLst>
            <pc:docMk/>
            <pc:sldMk cId="3316919890" sldId="262"/>
            <ac:picMk id="31" creationId="{81650A24-8DE7-C0F2-5489-763BBF4900BC}"/>
          </ac:picMkLst>
        </pc:picChg>
        <pc:cxnChg chg="del">
          <ac:chgData name="Kelly Tungett" userId="757f2100-516b-4f50-addf-f0292df44cea" providerId="ADAL" clId="{C5257C7E-352E-45E0-8685-C62D8DAEB938}" dt="2024-07-23T17:37:26.396" v="114" actId="478"/>
          <ac:cxnSpMkLst>
            <pc:docMk/>
            <pc:sldMk cId="3316919890" sldId="262"/>
            <ac:cxnSpMk id="3" creationId="{17148F61-2136-FF07-5FBA-8A5C4A34A8D0}"/>
          </ac:cxnSpMkLst>
        </pc:cxnChg>
        <pc:cxnChg chg="add mod">
          <ac:chgData name="Kelly Tungett" userId="757f2100-516b-4f50-addf-f0292df44cea" providerId="ADAL" clId="{C5257C7E-352E-45E0-8685-C62D8DAEB938}" dt="2024-07-23T17:37:26.594" v="115"/>
          <ac:cxnSpMkLst>
            <pc:docMk/>
            <pc:sldMk cId="3316919890" sldId="262"/>
            <ac:cxnSpMk id="6" creationId="{EB65ED3A-3436-8E10-1F38-A4FAA3FE7073}"/>
          </ac:cxnSpMkLst>
        </pc:cxnChg>
      </pc:sldChg>
      <pc:sldChg chg="addSp delSp modSp mod">
        <pc:chgData name="Kelly Tungett" userId="757f2100-516b-4f50-addf-f0292df44cea" providerId="ADAL" clId="{C5257C7E-352E-45E0-8685-C62D8DAEB938}" dt="2024-07-23T17:37:30.002" v="117"/>
        <pc:sldMkLst>
          <pc:docMk/>
          <pc:sldMk cId="751149420" sldId="264"/>
        </pc:sldMkLst>
        <pc:picChg chg="del">
          <ac:chgData name="Kelly Tungett" userId="757f2100-516b-4f50-addf-f0292df44cea" providerId="ADAL" clId="{C5257C7E-352E-45E0-8685-C62D8DAEB938}" dt="2024-07-23T17:36:13.966" v="76" actId="478"/>
          <ac:picMkLst>
            <pc:docMk/>
            <pc:sldMk cId="751149420" sldId="264"/>
            <ac:picMk id="4" creationId="{C5B6088F-22BE-DE80-176F-C2CD1DCEDC83}"/>
          </ac:picMkLst>
        </pc:picChg>
        <pc:picChg chg="add mod">
          <ac:chgData name="Kelly Tungett" userId="757f2100-516b-4f50-addf-f0292df44cea" providerId="ADAL" clId="{C5257C7E-352E-45E0-8685-C62D8DAEB938}" dt="2024-07-23T17:36:14.197" v="77"/>
          <ac:picMkLst>
            <pc:docMk/>
            <pc:sldMk cId="751149420" sldId="264"/>
            <ac:picMk id="5" creationId="{F5B57143-0739-A9CA-44DC-9ECB3E6953A9}"/>
          </ac:picMkLst>
        </pc:picChg>
        <pc:cxnChg chg="del">
          <ac:chgData name="Kelly Tungett" userId="757f2100-516b-4f50-addf-f0292df44cea" providerId="ADAL" clId="{C5257C7E-352E-45E0-8685-C62D8DAEB938}" dt="2024-07-23T17:37:29.789" v="116" actId="478"/>
          <ac:cxnSpMkLst>
            <pc:docMk/>
            <pc:sldMk cId="751149420" sldId="264"/>
            <ac:cxnSpMk id="3" creationId="{505528B4-E75B-4B56-F83A-1DA3DC34F90C}"/>
          </ac:cxnSpMkLst>
        </pc:cxnChg>
        <pc:cxnChg chg="add mod">
          <ac:chgData name="Kelly Tungett" userId="757f2100-516b-4f50-addf-f0292df44cea" providerId="ADAL" clId="{C5257C7E-352E-45E0-8685-C62D8DAEB938}" dt="2024-07-23T17:37:30.002" v="117"/>
          <ac:cxnSpMkLst>
            <pc:docMk/>
            <pc:sldMk cId="751149420" sldId="264"/>
            <ac:cxnSpMk id="6" creationId="{7A391998-2895-8C2E-1D3B-4372B3C93E14}"/>
          </ac:cxnSpMkLst>
        </pc:cxnChg>
      </pc:sldChg>
      <pc:sldChg chg="addSp delSp modSp mod">
        <pc:chgData name="Kelly Tungett" userId="757f2100-516b-4f50-addf-f0292df44cea" providerId="ADAL" clId="{C5257C7E-352E-45E0-8685-C62D8DAEB938}" dt="2024-07-23T17:37:35.328" v="119"/>
        <pc:sldMkLst>
          <pc:docMk/>
          <pc:sldMk cId="159914014" sldId="265"/>
        </pc:sldMkLst>
        <pc:picChg chg="del">
          <ac:chgData name="Kelly Tungett" userId="757f2100-516b-4f50-addf-f0292df44cea" providerId="ADAL" clId="{C5257C7E-352E-45E0-8685-C62D8DAEB938}" dt="2024-07-23T17:36:16.992" v="78" actId="478"/>
          <ac:picMkLst>
            <pc:docMk/>
            <pc:sldMk cId="159914014" sldId="265"/>
            <ac:picMk id="4" creationId="{9685CAA1-697F-8ABF-E18C-C898DC05237B}"/>
          </ac:picMkLst>
        </pc:picChg>
        <pc:picChg chg="add mod">
          <ac:chgData name="Kelly Tungett" userId="757f2100-516b-4f50-addf-f0292df44cea" providerId="ADAL" clId="{C5257C7E-352E-45E0-8685-C62D8DAEB938}" dt="2024-07-23T17:36:17.240" v="79"/>
          <ac:picMkLst>
            <pc:docMk/>
            <pc:sldMk cId="159914014" sldId="265"/>
            <ac:picMk id="5" creationId="{9E21D46A-835D-1FD1-30EC-D4FD88C721E9}"/>
          </ac:picMkLst>
        </pc:picChg>
        <pc:cxnChg chg="del">
          <ac:chgData name="Kelly Tungett" userId="757f2100-516b-4f50-addf-f0292df44cea" providerId="ADAL" clId="{C5257C7E-352E-45E0-8685-C62D8DAEB938}" dt="2024-07-23T17:37:35.118" v="118" actId="478"/>
          <ac:cxnSpMkLst>
            <pc:docMk/>
            <pc:sldMk cId="159914014" sldId="265"/>
            <ac:cxnSpMk id="3" creationId="{19402642-2968-835A-8C66-1CCD5AD5723B}"/>
          </ac:cxnSpMkLst>
        </pc:cxnChg>
        <pc:cxnChg chg="add mod">
          <ac:chgData name="Kelly Tungett" userId="757f2100-516b-4f50-addf-f0292df44cea" providerId="ADAL" clId="{C5257C7E-352E-45E0-8685-C62D8DAEB938}" dt="2024-07-23T17:37:35.328" v="119"/>
          <ac:cxnSpMkLst>
            <pc:docMk/>
            <pc:sldMk cId="159914014" sldId="265"/>
            <ac:cxnSpMk id="8" creationId="{C25A7301-E69D-5163-30A0-017863E1C23F}"/>
          </ac:cxnSpMkLst>
        </pc:cxnChg>
      </pc:sldChg>
      <pc:sldChg chg="addSp delSp modSp mod">
        <pc:chgData name="Kelly Tungett" userId="757f2100-516b-4f50-addf-f0292df44cea" providerId="ADAL" clId="{C5257C7E-352E-45E0-8685-C62D8DAEB938}" dt="2024-07-23T17:37:40.608" v="121"/>
        <pc:sldMkLst>
          <pc:docMk/>
          <pc:sldMk cId="1649575237" sldId="266"/>
        </pc:sldMkLst>
        <pc:picChg chg="del">
          <ac:chgData name="Kelly Tungett" userId="757f2100-516b-4f50-addf-f0292df44cea" providerId="ADAL" clId="{C5257C7E-352E-45E0-8685-C62D8DAEB938}" dt="2024-07-23T17:36:20.303" v="80" actId="478"/>
          <ac:picMkLst>
            <pc:docMk/>
            <pc:sldMk cId="1649575237" sldId="266"/>
            <ac:picMk id="4" creationId="{550B1A14-540B-ABA6-C21D-FF37994279E3}"/>
          </ac:picMkLst>
        </pc:picChg>
        <pc:picChg chg="add mod">
          <ac:chgData name="Kelly Tungett" userId="757f2100-516b-4f50-addf-f0292df44cea" providerId="ADAL" clId="{C5257C7E-352E-45E0-8685-C62D8DAEB938}" dt="2024-07-23T17:36:20.530" v="81"/>
          <ac:picMkLst>
            <pc:docMk/>
            <pc:sldMk cId="1649575237" sldId="266"/>
            <ac:picMk id="11" creationId="{F96B6372-3CFC-CCD0-446A-7DDCDBA5492C}"/>
          </ac:picMkLst>
        </pc:picChg>
        <pc:cxnChg chg="del">
          <ac:chgData name="Kelly Tungett" userId="757f2100-516b-4f50-addf-f0292df44cea" providerId="ADAL" clId="{C5257C7E-352E-45E0-8685-C62D8DAEB938}" dt="2024-07-23T17:37:40.304" v="120" actId="478"/>
          <ac:cxnSpMkLst>
            <pc:docMk/>
            <pc:sldMk cId="1649575237" sldId="266"/>
            <ac:cxnSpMk id="3" creationId="{C0EE067E-973A-84CE-6E78-3268F9538840}"/>
          </ac:cxnSpMkLst>
        </pc:cxnChg>
        <pc:cxnChg chg="add mod">
          <ac:chgData name="Kelly Tungett" userId="757f2100-516b-4f50-addf-f0292df44cea" providerId="ADAL" clId="{C5257C7E-352E-45E0-8685-C62D8DAEB938}" dt="2024-07-23T17:37:40.608" v="121"/>
          <ac:cxnSpMkLst>
            <pc:docMk/>
            <pc:sldMk cId="1649575237" sldId="266"/>
            <ac:cxnSpMk id="12" creationId="{6A492164-BB49-F9D3-0B68-BB135F3B8FB0}"/>
          </ac:cxnSpMkLst>
        </pc:cxnChg>
      </pc:sldChg>
      <pc:sldChg chg="addSp delSp modSp mod">
        <pc:chgData name="Kelly Tungett" userId="757f2100-516b-4f50-addf-f0292df44cea" providerId="ADAL" clId="{C5257C7E-352E-45E0-8685-C62D8DAEB938}" dt="2024-07-23T17:37:43.763" v="123"/>
        <pc:sldMkLst>
          <pc:docMk/>
          <pc:sldMk cId="3614241615" sldId="267"/>
        </pc:sldMkLst>
        <pc:picChg chg="del">
          <ac:chgData name="Kelly Tungett" userId="757f2100-516b-4f50-addf-f0292df44cea" providerId="ADAL" clId="{C5257C7E-352E-45E0-8685-C62D8DAEB938}" dt="2024-07-23T17:36:24.285" v="82" actId="478"/>
          <ac:picMkLst>
            <pc:docMk/>
            <pc:sldMk cId="3614241615" sldId="267"/>
            <ac:picMk id="4" creationId="{5DC03520-2BF9-E319-C225-8BA0697054E6}"/>
          </ac:picMkLst>
        </pc:picChg>
        <pc:picChg chg="add mod">
          <ac:chgData name="Kelly Tungett" userId="757f2100-516b-4f50-addf-f0292df44cea" providerId="ADAL" clId="{C5257C7E-352E-45E0-8685-C62D8DAEB938}" dt="2024-07-23T17:36:24.496" v="83"/>
          <ac:picMkLst>
            <pc:docMk/>
            <pc:sldMk cId="3614241615" sldId="267"/>
            <ac:picMk id="5" creationId="{1E695C18-1046-12B1-BF18-369684A3203B}"/>
          </ac:picMkLst>
        </pc:picChg>
        <pc:cxnChg chg="del">
          <ac:chgData name="Kelly Tungett" userId="757f2100-516b-4f50-addf-f0292df44cea" providerId="ADAL" clId="{C5257C7E-352E-45E0-8685-C62D8DAEB938}" dt="2024-07-23T17:37:43.566" v="122" actId="478"/>
          <ac:cxnSpMkLst>
            <pc:docMk/>
            <pc:sldMk cId="3614241615" sldId="267"/>
            <ac:cxnSpMk id="3" creationId="{E65AF77F-D96C-FAA3-00FB-097DBB280D51}"/>
          </ac:cxnSpMkLst>
        </pc:cxnChg>
        <pc:cxnChg chg="add mod">
          <ac:chgData name="Kelly Tungett" userId="757f2100-516b-4f50-addf-f0292df44cea" providerId="ADAL" clId="{C5257C7E-352E-45E0-8685-C62D8DAEB938}" dt="2024-07-23T17:37:43.763" v="123"/>
          <ac:cxnSpMkLst>
            <pc:docMk/>
            <pc:sldMk cId="3614241615" sldId="267"/>
            <ac:cxnSpMk id="26" creationId="{8A9A0747-D505-96DA-F275-A98F7B3571B4}"/>
          </ac:cxnSpMkLst>
        </pc:cxnChg>
      </pc:sldChg>
      <pc:sldChg chg="addSp delSp modSp mod">
        <pc:chgData name="Kelly Tungett" userId="757f2100-516b-4f50-addf-f0292df44cea" providerId="ADAL" clId="{C5257C7E-352E-45E0-8685-C62D8DAEB938}" dt="2024-07-23T17:37:47.793" v="125"/>
        <pc:sldMkLst>
          <pc:docMk/>
          <pc:sldMk cId="2551608580" sldId="268"/>
        </pc:sldMkLst>
        <pc:picChg chg="del">
          <ac:chgData name="Kelly Tungett" userId="757f2100-516b-4f50-addf-f0292df44cea" providerId="ADAL" clId="{C5257C7E-352E-45E0-8685-C62D8DAEB938}" dt="2024-07-23T17:36:27.634" v="84" actId="478"/>
          <ac:picMkLst>
            <pc:docMk/>
            <pc:sldMk cId="2551608580" sldId="268"/>
            <ac:picMk id="4" creationId="{62C2BF9E-ABE7-70D9-8EEE-56714604A603}"/>
          </ac:picMkLst>
        </pc:picChg>
        <pc:picChg chg="add mod">
          <ac:chgData name="Kelly Tungett" userId="757f2100-516b-4f50-addf-f0292df44cea" providerId="ADAL" clId="{C5257C7E-352E-45E0-8685-C62D8DAEB938}" dt="2024-07-23T17:36:27.812" v="85"/>
          <ac:picMkLst>
            <pc:docMk/>
            <pc:sldMk cId="2551608580" sldId="268"/>
            <ac:picMk id="5" creationId="{DB4000E4-9D34-2CBD-A402-3202A8F4BBC4}"/>
          </ac:picMkLst>
        </pc:picChg>
        <pc:cxnChg chg="del">
          <ac:chgData name="Kelly Tungett" userId="757f2100-516b-4f50-addf-f0292df44cea" providerId="ADAL" clId="{C5257C7E-352E-45E0-8685-C62D8DAEB938}" dt="2024-07-23T17:37:47.550" v="124" actId="478"/>
          <ac:cxnSpMkLst>
            <pc:docMk/>
            <pc:sldMk cId="2551608580" sldId="268"/>
            <ac:cxnSpMk id="3" creationId="{A145B32C-096D-D2B6-8AB6-C011D54005A0}"/>
          </ac:cxnSpMkLst>
        </pc:cxnChg>
        <pc:cxnChg chg="add mod">
          <ac:chgData name="Kelly Tungett" userId="757f2100-516b-4f50-addf-f0292df44cea" providerId="ADAL" clId="{C5257C7E-352E-45E0-8685-C62D8DAEB938}" dt="2024-07-23T17:37:47.793" v="125"/>
          <ac:cxnSpMkLst>
            <pc:docMk/>
            <pc:sldMk cId="2551608580" sldId="268"/>
            <ac:cxnSpMk id="7" creationId="{2BA6B4BB-6DF8-4E53-A154-B2B01952B325}"/>
          </ac:cxnSpMkLst>
        </pc:cxnChg>
      </pc:sldChg>
      <pc:sldChg chg="addSp delSp modSp mod">
        <pc:chgData name="Kelly Tungett" userId="757f2100-516b-4f50-addf-f0292df44cea" providerId="ADAL" clId="{C5257C7E-352E-45E0-8685-C62D8DAEB938}" dt="2024-07-23T17:37:51.363" v="127"/>
        <pc:sldMkLst>
          <pc:docMk/>
          <pc:sldMk cId="1054418340" sldId="269"/>
        </pc:sldMkLst>
        <pc:picChg chg="del">
          <ac:chgData name="Kelly Tungett" userId="757f2100-516b-4f50-addf-f0292df44cea" providerId="ADAL" clId="{C5257C7E-352E-45E0-8685-C62D8DAEB938}" dt="2024-07-23T17:36:30.607" v="86" actId="478"/>
          <ac:picMkLst>
            <pc:docMk/>
            <pc:sldMk cId="1054418340" sldId="269"/>
            <ac:picMk id="4" creationId="{8760ECC8-F495-9EFF-E468-933AF3FF69DA}"/>
          </ac:picMkLst>
        </pc:picChg>
        <pc:picChg chg="add mod">
          <ac:chgData name="Kelly Tungett" userId="757f2100-516b-4f50-addf-f0292df44cea" providerId="ADAL" clId="{C5257C7E-352E-45E0-8685-C62D8DAEB938}" dt="2024-07-23T17:36:30.785" v="87"/>
          <ac:picMkLst>
            <pc:docMk/>
            <pc:sldMk cId="1054418340" sldId="269"/>
            <ac:picMk id="5" creationId="{C8E5EF27-0B6F-E979-1BF1-A4A6EB7FF8DA}"/>
          </ac:picMkLst>
        </pc:picChg>
        <pc:cxnChg chg="del">
          <ac:chgData name="Kelly Tungett" userId="757f2100-516b-4f50-addf-f0292df44cea" providerId="ADAL" clId="{C5257C7E-352E-45E0-8685-C62D8DAEB938}" dt="2024-07-23T17:37:51.183" v="126" actId="478"/>
          <ac:cxnSpMkLst>
            <pc:docMk/>
            <pc:sldMk cId="1054418340" sldId="269"/>
            <ac:cxnSpMk id="3" creationId="{40B33478-96B9-0252-58CA-F1080DBC4A49}"/>
          </ac:cxnSpMkLst>
        </pc:cxnChg>
        <pc:cxnChg chg="add mod">
          <ac:chgData name="Kelly Tungett" userId="757f2100-516b-4f50-addf-f0292df44cea" providerId="ADAL" clId="{C5257C7E-352E-45E0-8685-C62D8DAEB938}" dt="2024-07-23T17:37:51.363" v="127"/>
          <ac:cxnSpMkLst>
            <pc:docMk/>
            <pc:sldMk cId="1054418340" sldId="269"/>
            <ac:cxnSpMk id="8" creationId="{29615B82-3EB6-365E-062A-881F5F732D8B}"/>
          </ac:cxnSpMkLst>
        </pc:cxnChg>
      </pc:sldChg>
      <pc:sldChg chg="addSp delSp modSp mod">
        <pc:chgData name="Kelly Tungett" userId="757f2100-516b-4f50-addf-f0292df44cea" providerId="ADAL" clId="{C5257C7E-352E-45E0-8685-C62D8DAEB938}" dt="2024-07-23T17:37:54.563" v="129"/>
        <pc:sldMkLst>
          <pc:docMk/>
          <pc:sldMk cId="2278016278" sldId="270"/>
        </pc:sldMkLst>
        <pc:picChg chg="del">
          <ac:chgData name="Kelly Tungett" userId="757f2100-516b-4f50-addf-f0292df44cea" providerId="ADAL" clId="{C5257C7E-352E-45E0-8685-C62D8DAEB938}" dt="2024-07-23T17:36:34.143" v="88" actId="478"/>
          <ac:picMkLst>
            <pc:docMk/>
            <pc:sldMk cId="2278016278" sldId="270"/>
            <ac:picMk id="4" creationId="{57C0A953-C3B0-6140-0D10-2B9A10781E5D}"/>
          </ac:picMkLst>
        </pc:picChg>
        <pc:picChg chg="add mod">
          <ac:chgData name="Kelly Tungett" userId="757f2100-516b-4f50-addf-f0292df44cea" providerId="ADAL" clId="{C5257C7E-352E-45E0-8685-C62D8DAEB938}" dt="2024-07-23T17:36:34.385" v="89"/>
          <ac:picMkLst>
            <pc:docMk/>
            <pc:sldMk cId="2278016278" sldId="270"/>
            <ac:picMk id="7" creationId="{3E89FB3A-BF7E-F9AD-FAA0-22E27EAF1BCF}"/>
          </ac:picMkLst>
        </pc:picChg>
        <pc:cxnChg chg="del">
          <ac:chgData name="Kelly Tungett" userId="757f2100-516b-4f50-addf-f0292df44cea" providerId="ADAL" clId="{C5257C7E-352E-45E0-8685-C62D8DAEB938}" dt="2024-07-23T17:37:54.398" v="128" actId="478"/>
          <ac:cxnSpMkLst>
            <pc:docMk/>
            <pc:sldMk cId="2278016278" sldId="270"/>
            <ac:cxnSpMk id="3" creationId="{B22879CF-DA15-9816-C1D1-DE2431AD93F8}"/>
          </ac:cxnSpMkLst>
        </pc:cxnChg>
        <pc:cxnChg chg="add mod">
          <ac:chgData name="Kelly Tungett" userId="757f2100-516b-4f50-addf-f0292df44cea" providerId="ADAL" clId="{C5257C7E-352E-45E0-8685-C62D8DAEB938}" dt="2024-07-23T17:37:54.563" v="129"/>
          <ac:cxnSpMkLst>
            <pc:docMk/>
            <pc:sldMk cId="2278016278" sldId="270"/>
            <ac:cxnSpMk id="9" creationId="{975DC0C5-AD95-2815-93A9-0A46ED5C94B8}"/>
          </ac:cxnSpMkLst>
        </pc:cxnChg>
      </pc:sldChg>
      <pc:sldChg chg="addSp delSp modSp mod">
        <pc:chgData name="Kelly Tungett" userId="757f2100-516b-4f50-addf-f0292df44cea" providerId="ADAL" clId="{C5257C7E-352E-45E0-8685-C62D8DAEB938}" dt="2024-07-23T17:37:59.566" v="131"/>
        <pc:sldMkLst>
          <pc:docMk/>
          <pc:sldMk cId="427398526" sldId="271"/>
        </pc:sldMkLst>
        <pc:picChg chg="del">
          <ac:chgData name="Kelly Tungett" userId="757f2100-516b-4f50-addf-f0292df44cea" providerId="ADAL" clId="{C5257C7E-352E-45E0-8685-C62D8DAEB938}" dt="2024-07-23T17:36:38.346" v="90" actId="478"/>
          <ac:picMkLst>
            <pc:docMk/>
            <pc:sldMk cId="427398526" sldId="271"/>
            <ac:picMk id="4" creationId="{4DE29684-2C7F-A1CE-946C-EEA5A30927B7}"/>
          </ac:picMkLst>
        </pc:picChg>
        <pc:picChg chg="add mod">
          <ac:chgData name="Kelly Tungett" userId="757f2100-516b-4f50-addf-f0292df44cea" providerId="ADAL" clId="{C5257C7E-352E-45E0-8685-C62D8DAEB938}" dt="2024-07-23T17:36:38.581" v="91"/>
          <ac:picMkLst>
            <pc:docMk/>
            <pc:sldMk cId="427398526" sldId="271"/>
            <ac:picMk id="6" creationId="{BF292036-179C-04EE-402B-ECF74038E9A8}"/>
          </ac:picMkLst>
        </pc:picChg>
        <pc:cxnChg chg="del">
          <ac:chgData name="Kelly Tungett" userId="757f2100-516b-4f50-addf-f0292df44cea" providerId="ADAL" clId="{C5257C7E-352E-45E0-8685-C62D8DAEB938}" dt="2024-07-23T17:37:59.374" v="130" actId="478"/>
          <ac:cxnSpMkLst>
            <pc:docMk/>
            <pc:sldMk cId="427398526" sldId="271"/>
            <ac:cxnSpMk id="3" creationId="{B0627485-8A49-AB3E-C392-8530C8511B43}"/>
          </ac:cxnSpMkLst>
        </pc:cxnChg>
        <pc:cxnChg chg="add mod">
          <ac:chgData name="Kelly Tungett" userId="757f2100-516b-4f50-addf-f0292df44cea" providerId="ADAL" clId="{C5257C7E-352E-45E0-8685-C62D8DAEB938}" dt="2024-07-23T17:37:59.566" v="131"/>
          <ac:cxnSpMkLst>
            <pc:docMk/>
            <pc:sldMk cId="427398526" sldId="271"/>
            <ac:cxnSpMk id="8" creationId="{BAF7C28A-DE51-12FC-EDC0-100B6D7E6211}"/>
          </ac:cxnSpMkLst>
        </pc:cxnChg>
      </pc:sldChg>
      <pc:sldChg chg="addSp delSp modSp mod">
        <pc:chgData name="Kelly Tungett" userId="757f2100-516b-4f50-addf-f0292df44cea" providerId="ADAL" clId="{C5257C7E-352E-45E0-8685-C62D8DAEB938}" dt="2024-07-23T17:38:12.067" v="139"/>
        <pc:sldMkLst>
          <pc:docMk/>
          <pc:sldMk cId="2196249305" sldId="272"/>
        </pc:sldMkLst>
        <pc:picChg chg="del">
          <ac:chgData name="Kelly Tungett" userId="757f2100-516b-4f50-addf-f0292df44cea" providerId="ADAL" clId="{C5257C7E-352E-45E0-8685-C62D8DAEB938}" dt="2024-07-23T17:36:51.793" v="98" actId="478"/>
          <ac:picMkLst>
            <pc:docMk/>
            <pc:sldMk cId="2196249305" sldId="272"/>
            <ac:picMk id="4" creationId="{DEBA7F14-F1E0-881A-BC74-975972144BFD}"/>
          </ac:picMkLst>
        </pc:picChg>
        <pc:picChg chg="add mod">
          <ac:chgData name="Kelly Tungett" userId="757f2100-516b-4f50-addf-f0292df44cea" providerId="ADAL" clId="{C5257C7E-352E-45E0-8685-C62D8DAEB938}" dt="2024-07-23T17:36:52.005" v="99"/>
          <ac:picMkLst>
            <pc:docMk/>
            <pc:sldMk cId="2196249305" sldId="272"/>
            <ac:picMk id="6" creationId="{45E81D1D-78D7-DB35-31E3-FC91EB974A09}"/>
          </ac:picMkLst>
        </pc:picChg>
        <pc:cxnChg chg="del">
          <ac:chgData name="Kelly Tungett" userId="757f2100-516b-4f50-addf-f0292df44cea" providerId="ADAL" clId="{C5257C7E-352E-45E0-8685-C62D8DAEB938}" dt="2024-07-23T17:38:11.852" v="138" actId="478"/>
          <ac:cxnSpMkLst>
            <pc:docMk/>
            <pc:sldMk cId="2196249305" sldId="272"/>
            <ac:cxnSpMk id="3" creationId="{2F8C4579-53A1-608A-83B9-CA75E37FEDAA}"/>
          </ac:cxnSpMkLst>
        </pc:cxnChg>
        <pc:cxnChg chg="add mod">
          <ac:chgData name="Kelly Tungett" userId="757f2100-516b-4f50-addf-f0292df44cea" providerId="ADAL" clId="{C5257C7E-352E-45E0-8685-C62D8DAEB938}" dt="2024-07-23T17:38:12.067" v="139"/>
          <ac:cxnSpMkLst>
            <pc:docMk/>
            <pc:sldMk cId="2196249305" sldId="272"/>
            <ac:cxnSpMk id="8" creationId="{9B1B8630-A080-59BE-940D-B706EAA21055}"/>
          </ac:cxnSpMkLst>
        </pc:cxnChg>
      </pc:sldChg>
      <pc:sldChg chg="addSp delSp modSp mod">
        <pc:chgData name="Kelly Tungett" userId="757f2100-516b-4f50-addf-f0292df44cea" providerId="ADAL" clId="{C5257C7E-352E-45E0-8685-C62D8DAEB938}" dt="2024-07-23T17:38:09.058" v="137"/>
        <pc:sldMkLst>
          <pc:docMk/>
          <pc:sldMk cId="1069049165" sldId="274"/>
        </pc:sldMkLst>
        <pc:picChg chg="del">
          <ac:chgData name="Kelly Tungett" userId="757f2100-516b-4f50-addf-f0292df44cea" providerId="ADAL" clId="{C5257C7E-352E-45E0-8685-C62D8DAEB938}" dt="2024-07-23T17:36:48.030" v="96" actId="478"/>
          <ac:picMkLst>
            <pc:docMk/>
            <pc:sldMk cId="1069049165" sldId="274"/>
            <ac:picMk id="4" creationId="{41C1CDCE-F48B-1F24-6670-137C1C0AAB0F}"/>
          </ac:picMkLst>
        </pc:picChg>
        <pc:picChg chg="add mod">
          <ac:chgData name="Kelly Tungett" userId="757f2100-516b-4f50-addf-f0292df44cea" providerId="ADAL" clId="{C5257C7E-352E-45E0-8685-C62D8DAEB938}" dt="2024-07-23T17:36:48.260" v="97"/>
          <ac:picMkLst>
            <pc:docMk/>
            <pc:sldMk cId="1069049165" sldId="274"/>
            <ac:picMk id="11" creationId="{772CBE74-C5C5-1CBE-B226-94E0B6F4AB0E}"/>
          </ac:picMkLst>
        </pc:picChg>
        <pc:cxnChg chg="del">
          <ac:chgData name="Kelly Tungett" userId="757f2100-516b-4f50-addf-f0292df44cea" providerId="ADAL" clId="{C5257C7E-352E-45E0-8685-C62D8DAEB938}" dt="2024-07-23T17:38:08.830" v="136" actId="478"/>
          <ac:cxnSpMkLst>
            <pc:docMk/>
            <pc:sldMk cId="1069049165" sldId="274"/>
            <ac:cxnSpMk id="3" creationId="{D88AA604-7643-E77D-1E92-72284A17364B}"/>
          </ac:cxnSpMkLst>
        </pc:cxnChg>
        <pc:cxnChg chg="add mod">
          <ac:chgData name="Kelly Tungett" userId="757f2100-516b-4f50-addf-f0292df44cea" providerId="ADAL" clId="{C5257C7E-352E-45E0-8685-C62D8DAEB938}" dt="2024-07-23T17:38:09.058" v="137"/>
          <ac:cxnSpMkLst>
            <pc:docMk/>
            <pc:sldMk cId="1069049165" sldId="274"/>
            <ac:cxnSpMk id="12" creationId="{3AEB66EC-6C65-EC2E-CD23-18EB56A5D5E8}"/>
          </ac:cxnSpMkLst>
        </pc:cxnChg>
      </pc:sldChg>
      <pc:sldChg chg="addSp delSp modSp mod">
        <pc:chgData name="Kelly Tungett" userId="757f2100-516b-4f50-addf-f0292df44cea" providerId="ADAL" clId="{C5257C7E-352E-45E0-8685-C62D8DAEB938}" dt="2024-07-23T17:38:19.876" v="143"/>
        <pc:sldMkLst>
          <pc:docMk/>
          <pc:sldMk cId="3627449246" sldId="275"/>
        </pc:sldMkLst>
        <pc:picChg chg="del">
          <ac:chgData name="Kelly Tungett" userId="757f2100-516b-4f50-addf-f0292df44cea" providerId="ADAL" clId="{C5257C7E-352E-45E0-8685-C62D8DAEB938}" dt="2024-07-23T17:36:58.414" v="102" actId="478"/>
          <ac:picMkLst>
            <pc:docMk/>
            <pc:sldMk cId="3627449246" sldId="275"/>
            <ac:picMk id="4" creationId="{3C2BB4B2-BF3C-E8EF-C228-083C450B03BF}"/>
          </ac:picMkLst>
        </pc:picChg>
        <pc:picChg chg="add mod">
          <ac:chgData name="Kelly Tungett" userId="757f2100-516b-4f50-addf-f0292df44cea" providerId="ADAL" clId="{C5257C7E-352E-45E0-8685-C62D8DAEB938}" dt="2024-07-23T17:36:58.614" v="103"/>
          <ac:picMkLst>
            <pc:docMk/>
            <pc:sldMk cId="3627449246" sldId="275"/>
            <ac:picMk id="5" creationId="{E2DFBEE3-C423-4879-7E64-76BAF3A59418}"/>
          </ac:picMkLst>
        </pc:picChg>
        <pc:cxnChg chg="del">
          <ac:chgData name="Kelly Tungett" userId="757f2100-516b-4f50-addf-f0292df44cea" providerId="ADAL" clId="{C5257C7E-352E-45E0-8685-C62D8DAEB938}" dt="2024-07-23T17:38:19.631" v="142" actId="478"/>
          <ac:cxnSpMkLst>
            <pc:docMk/>
            <pc:sldMk cId="3627449246" sldId="275"/>
            <ac:cxnSpMk id="3" creationId="{7C34CAFC-40C4-F847-788C-E935B8F70E26}"/>
          </ac:cxnSpMkLst>
        </pc:cxnChg>
        <pc:cxnChg chg="add mod">
          <ac:chgData name="Kelly Tungett" userId="757f2100-516b-4f50-addf-f0292df44cea" providerId="ADAL" clId="{C5257C7E-352E-45E0-8685-C62D8DAEB938}" dt="2024-07-23T17:38:19.876" v="143"/>
          <ac:cxnSpMkLst>
            <pc:docMk/>
            <pc:sldMk cId="3627449246" sldId="275"/>
            <ac:cxnSpMk id="8" creationId="{09B34CD4-AE51-E9A2-D149-02BD8A127433}"/>
          </ac:cxnSpMkLst>
        </pc:cxnChg>
      </pc:sldChg>
      <pc:sldChg chg="addSp delSp modSp mod">
        <pc:chgData name="Kelly Tungett" userId="757f2100-516b-4f50-addf-f0292df44cea" providerId="ADAL" clId="{C5257C7E-352E-45E0-8685-C62D8DAEB938}" dt="2024-07-23T17:38:15.203" v="141"/>
        <pc:sldMkLst>
          <pc:docMk/>
          <pc:sldMk cId="2469441738" sldId="276"/>
        </pc:sldMkLst>
        <pc:picChg chg="del">
          <ac:chgData name="Kelly Tungett" userId="757f2100-516b-4f50-addf-f0292df44cea" providerId="ADAL" clId="{C5257C7E-352E-45E0-8685-C62D8DAEB938}" dt="2024-07-23T17:36:54.783" v="100" actId="478"/>
          <ac:picMkLst>
            <pc:docMk/>
            <pc:sldMk cId="2469441738" sldId="276"/>
            <ac:picMk id="4" creationId="{1A097C73-4109-C144-57BE-2F68A40467BB}"/>
          </ac:picMkLst>
        </pc:picChg>
        <pc:picChg chg="add mod">
          <ac:chgData name="Kelly Tungett" userId="757f2100-516b-4f50-addf-f0292df44cea" providerId="ADAL" clId="{C5257C7E-352E-45E0-8685-C62D8DAEB938}" dt="2024-07-23T17:36:54.947" v="101"/>
          <ac:picMkLst>
            <pc:docMk/>
            <pc:sldMk cId="2469441738" sldId="276"/>
            <ac:picMk id="7" creationId="{4C406D8D-85E8-4ACA-42A1-A5721B237EC0}"/>
          </ac:picMkLst>
        </pc:picChg>
        <pc:cxnChg chg="del">
          <ac:chgData name="Kelly Tungett" userId="757f2100-516b-4f50-addf-f0292df44cea" providerId="ADAL" clId="{C5257C7E-352E-45E0-8685-C62D8DAEB938}" dt="2024-07-23T17:38:14.985" v="140" actId="478"/>
          <ac:cxnSpMkLst>
            <pc:docMk/>
            <pc:sldMk cId="2469441738" sldId="276"/>
            <ac:cxnSpMk id="3" creationId="{14BF3C7E-8967-1FBB-B72B-A8CEF0BEB721}"/>
          </ac:cxnSpMkLst>
        </pc:cxnChg>
        <pc:cxnChg chg="add mod">
          <ac:chgData name="Kelly Tungett" userId="757f2100-516b-4f50-addf-f0292df44cea" providerId="ADAL" clId="{C5257C7E-352E-45E0-8685-C62D8DAEB938}" dt="2024-07-23T17:38:15.203" v="141"/>
          <ac:cxnSpMkLst>
            <pc:docMk/>
            <pc:sldMk cId="2469441738" sldId="276"/>
            <ac:cxnSpMk id="9" creationId="{9335409D-41B2-5F41-1A35-4855E6066C96}"/>
          </ac:cxnSpMkLst>
        </pc:cxnChg>
      </pc:sldChg>
      <pc:sldChg chg="addSp delSp modSp mod">
        <pc:chgData name="Kelly Tungett" userId="757f2100-516b-4f50-addf-f0292df44cea" providerId="ADAL" clId="{C5257C7E-352E-45E0-8685-C62D8DAEB938}" dt="2024-07-23T17:38:24.242" v="145"/>
        <pc:sldMkLst>
          <pc:docMk/>
          <pc:sldMk cId="2481615743" sldId="279"/>
        </pc:sldMkLst>
        <pc:picChg chg="del">
          <ac:chgData name="Kelly Tungett" userId="757f2100-516b-4f50-addf-f0292df44cea" providerId="ADAL" clId="{C5257C7E-352E-45E0-8685-C62D8DAEB938}" dt="2024-07-23T17:37:01.228" v="104" actId="478"/>
          <ac:picMkLst>
            <pc:docMk/>
            <pc:sldMk cId="2481615743" sldId="279"/>
            <ac:picMk id="4" creationId="{04B764F5-641B-7336-5954-7DCF985055D6}"/>
          </ac:picMkLst>
        </pc:picChg>
        <pc:picChg chg="add mod">
          <ac:chgData name="Kelly Tungett" userId="757f2100-516b-4f50-addf-f0292df44cea" providerId="ADAL" clId="{C5257C7E-352E-45E0-8685-C62D8DAEB938}" dt="2024-07-23T17:37:01.508" v="105"/>
          <ac:picMkLst>
            <pc:docMk/>
            <pc:sldMk cId="2481615743" sldId="279"/>
            <ac:picMk id="8" creationId="{259EDEED-0C30-4CD9-3BCA-9DD60893FFE7}"/>
          </ac:picMkLst>
        </pc:picChg>
        <pc:cxnChg chg="del">
          <ac:chgData name="Kelly Tungett" userId="757f2100-516b-4f50-addf-f0292df44cea" providerId="ADAL" clId="{C5257C7E-352E-45E0-8685-C62D8DAEB938}" dt="2024-07-23T17:38:24.079" v="144" actId="478"/>
          <ac:cxnSpMkLst>
            <pc:docMk/>
            <pc:sldMk cId="2481615743" sldId="279"/>
            <ac:cxnSpMk id="3" creationId="{C080F524-5AE3-D727-28AF-039322D9A763}"/>
          </ac:cxnSpMkLst>
        </pc:cxnChg>
        <pc:cxnChg chg="add mod">
          <ac:chgData name="Kelly Tungett" userId="757f2100-516b-4f50-addf-f0292df44cea" providerId="ADAL" clId="{C5257C7E-352E-45E0-8685-C62D8DAEB938}" dt="2024-07-23T17:38:24.242" v="145"/>
          <ac:cxnSpMkLst>
            <pc:docMk/>
            <pc:sldMk cId="2481615743" sldId="279"/>
            <ac:cxnSpMk id="9" creationId="{1FB235A6-3F07-D996-8F7B-30BF1D2496E8}"/>
          </ac:cxnSpMkLst>
        </pc:cxnChg>
      </pc:sldChg>
      <pc:sldChg chg="addSp delSp modSp mod">
        <pc:chgData name="Kelly Tungett" userId="757f2100-516b-4f50-addf-f0292df44cea" providerId="ADAL" clId="{C5257C7E-352E-45E0-8685-C62D8DAEB938}" dt="2024-07-23T17:37:19.354" v="111"/>
        <pc:sldMkLst>
          <pc:docMk/>
          <pc:sldMk cId="550346679" sldId="287"/>
        </pc:sldMkLst>
        <pc:picChg chg="add mod">
          <ac:chgData name="Kelly Tungett" userId="757f2100-516b-4f50-addf-f0292df44cea" providerId="ADAL" clId="{C5257C7E-352E-45E0-8685-C62D8DAEB938}" dt="2024-07-23T17:35:55.445" v="68"/>
          <ac:picMkLst>
            <pc:docMk/>
            <pc:sldMk cId="550346679" sldId="287"/>
            <ac:picMk id="3" creationId="{3E00E35E-3F9B-BD0F-E41F-EA3998F15051}"/>
          </ac:picMkLst>
        </pc:picChg>
        <pc:picChg chg="del">
          <ac:chgData name="Kelly Tungett" userId="757f2100-516b-4f50-addf-f0292df44cea" providerId="ADAL" clId="{C5257C7E-352E-45E0-8685-C62D8DAEB938}" dt="2024-07-23T17:35:55.230" v="67" actId="478"/>
          <ac:picMkLst>
            <pc:docMk/>
            <pc:sldMk cId="550346679" sldId="287"/>
            <ac:picMk id="5" creationId="{01F43BFD-875B-F81E-6E88-3B107C138928}"/>
          </ac:picMkLst>
        </pc:picChg>
        <pc:cxnChg chg="del">
          <ac:chgData name="Kelly Tungett" userId="757f2100-516b-4f50-addf-f0292df44cea" providerId="ADAL" clId="{C5257C7E-352E-45E0-8685-C62D8DAEB938}" dt="2024-07-23T17:37:19.182" v="110" actId="478"/>
          <ac:cxnSpMkLst>
            <pc:docMk/>
            <pc:sldMk cId="550346679" sldId="287"/>
            <ac:cxnSpMk id="4" creationId="{646208BE-391F-400E-DFF5-A7584E1E783A}"/>
          </ac:cxnSpMkLst>
        </pc:cxnChg>
        <pc:cxnChg chg="add mod">
          <ac:chgData name="Kelly Tungett" userId="757f2100-516b-4f50-addf-f0292df44cea" providerId="ADAL" clId="{C5257C7E-352E-45E0-8685-C62D8DAEB938}" dt="2024-07-23T17:37:19.354" v="111"/>
          <ac:cxnSpMkLst>
            <pc:docMk/>
            <pc:sldMk cId="550346679" sldId="287"/>
            <ac:cxnSpMk id="6" creationId="{F99E0B64-7C00-EE8B-A304-06C725122B51}"/>
          </ac:cxnSpMkLst>
        </pc:cxnChg>
      </pc:sldChg>
      <pc:sldChg chg="addSp delSp modSp mod">
        <pc:chgData name="Kelly Tungett" userId="757f2100-516b-4f50-addf-f0292df44cea" providerId="ADAL" clId="{C5257C7E-352E-45E0-8685-C62D8DAEB938}" dt="2024-07-23T17:38:05.969" v="135"/>
        <pc:sldMkLst>
          <pc:docMk/>
          <pc:sldMk cId="3420032075" sldId="288"/>
        </pc:sldMkLst>
        <pc:picChg chg="del">
          <ac:chgData name="Kelly Tungett" userId="757f2100-516b-4f50-addf-f0292df44cea" providerId="ADAL" clId="{C5257C7E-352E-45E0-8685-C62D8DAEB938}" dt="2024-07-23T17:36:45.120" v="94" actId="478"/>
          <ac:picMkLst>
            <pc:docMk/>
            <pc:sldMk cId="3420032075" sldId="288"/>
            <ac:picMk id="4" creationId="{4DE29684-2C7F-A1CE-946C-EEA5A30927B7}"/>
          </ac:picMkLst>
        </pc:picChg>
        <pc:picChg chg="add mod">
          <ac:chgData name="Kelly Tungett" userId="757f2100-516b-4f50-addf-f0292df44cea" providerId="ADAL" clId="{C5257C7E-352E-45E0-8685-C62D8DAEB938}" dt="2024-07-23T17:36:45.380" v="95"/>
          <ac:picMkLst>
            <pc:docMk/>
            <pc:sldMk cId="3420032075" sldId="288"/>
            <ac:picMk id="6" creationId="{65F7B005-2528-DC97-DAD6-EC4A3212BAE2}"/>
          </ac:picMkLst>
        </pc:picChg>
        <pc:cxnChg chg="del">
          <ac:chgData name="Kelly Tungett" userId="757f2100-516b-4f50-addf-f0292df44cea" providerId="ADAL" clId="{C5257C7E-352E-45E0-8685-C62D8DAEB938}" dt="2024-07-23T17:38:05.742" v="134" actId="478"/>
          <ac:cxnSpMkLst>
            <pc:docMk/>
            <pc:sldMk cId="3420032075" sldId="288"/>
            <ac:cxnSpMk id="3" creationId="{B0627485-8A49-AB3E-C392-8530C8511B43}"/>
          </ac:cxnSpMkLst>
        </pc:cxnChg>
        <pc:cxnChg chg="add mod">
          <ac:chgData name="Kelly Tungett" userId="757f2100-516b-4f50-addf-f0292df44cea" providerId="ADAL" clId="{C5257C7E-352E-45E0-8685-C62D8DAEB938}" dt="2024-07-23T17:38:05.969" v="135"/>
          <ac:cxnSpMkLst>
            <pc:docMk/>
            <pc:sldMk cId="3420032075" sldId="288"/>
            <ac:cxnSpMk id="13" creationId="{76883E18-6C81-13C2-52B8-EABB752142F9}"/>
          </ac:cxnSpMkLst>
        </pc:cxnChg>
      </pc:sldChg>
      <pc:sldChg chg="addSp delSp modSp mod">
        <pc:chgData name="Kelly Tungett" userId="757f2100-516b-4f50-addf-f0292df44cea" providerId="ADAL" clId="{C5257C7E-352E-45E0-8685-C62D8DAEB938}" dt="2024-07-23T17:37:23.025" v="113"/>
        <pc:sldMkLst>
          <pc:docMk/>
          <pc:sldMk cId="2819908824" sldId="289"/>
        </pc:sldMkLst>
        <pc:picChg chg="add mod">
          <ac:chgData name="Kelly Tungett" userId="757f2100-516b-4f50-addf-f0292df44cea" providerId="ADAL" clId="{C5257C7E-352E-45E0-8685-C62D8DAEB938}" dt="2024-07-23T17:35:57.847" v="69"/>
          <ac:picMkLst>
            <pc:docMk/>
            <pc:sldMk cId="2819908824" sldId="289"/>
            <ac:picMk id="3" creationId="{C7807386-219E-177C-B139-836402FCB054}"/>
          </ac:picMkLst>
        </pc:picChg>
        <pc:picChg chg="del">
          <ac:chgData name="Kelly Tungett" userId="757f2100-516b-4f50-addf-f0292df44cea" providerId="ADAL" clId="{C5257C7E-352E-45E0-8685-C62D8DAEB938}" dt="2024-07-23T17:36:00.974" v="70" actId="478"/>
          <ac:picMkLst>
            <pc:docMk/>
            <pc:sldMk cId="2819908824" sldId="289"/>
            <ac:picMk id="5" creationId="{01F43BFD-875B-F81E-6E88-3B107C138928}"/>
          </ac:picMkLst>
        </pc:picChg>
        <pc:picChg chg="add mod">
          <ac:chgData name="Kelly Tungett" userId="757f2100-516b-4f50-addf-f0292df44cea" providerId="ADAL" clId="{C5257C7E-352E-45E0-8685-C62D8DAEB938}" dt="2024-07-23T17:36:01.205" v="71"/>
          <ac:picMkLst>
            <pc:docMk/>
            <pc:sldMk cId="2819908824" sldId="289"/>
            <ac:picMk id="7" creationId="{089178D2-4079-EC83-D2B9-0346B18A241B}"/>
          </ac:picMkLst>
        </pc:picChg>
        <pc:cxnChg chg="del">
          <ac:chgData name="Kelly Tungett" userId="757f2100-516b-4f50-addf-f0292df44cea" providerId="ADAL" clId="{C5257C7E-352E-45E0-8685-C62D8DAEB938}" dt="2024-07-23T17:37:22.831" v="112" actId="478"/>
          <ac:cxnSpMkLst>
            <pc:docMk/>
            <pc:sldMk cId="2819908824" sldId="289"/>
            <ac:cxnSpMk id="4" creationId="{646208BE-391F-400E-DFF5-A7584E1E783A}"/>
          </ac:cxnSpMkLst>
        </pc:cxnChg>
        <pc:cxnChg chg="add mod">
          <ac:chgData name="Kelly Tungett" userId="757f2100-516b-4f50-addf-f0292df44cea" providerId="ADAL" clId="{C5257C7E-352E-45E0-8685-C62D8DAEB938}" dt="2024-07-23T17:37:23.025" v="113"/>
          <ac:cxnSpMkLst>
            <pc:docMk/>
            <pc:sldMk cId="2819908824" sldId="289"/>
            <ac:cxnSpMk id="8" creationId="{C7637057-21D9-629B-7032-A30BBF8252B0}"/>
          </ac:cxnSpMkLst>
        </pc:cxnChg>
      </pc:sldChg>
      <pc:sldChg chg="addSp delSp modSp mod">
        <pc:chgData name="Kelly Tungett" userId="757f2100-516b-4f50-addf-f0292df44cea" providerId="ADAL" clId="{C5257C7E-352E-45E0-8685-C62D8DAEB938}" dt="2024-07-23T17:37:10.723" v="107"/>
        <pc:sldMkLst>
          <pc:docMk/>
          <pc:sldMk cId="2000007101" sldId="290"/>
        </pc:sldMkLst>
        <pc:picChg chg="add mod">
          <ac:chgData name="Kelly Tungett" userId="757f2100-516b-4f50-addf-f0292df44cea" providerId="ADAL" clId="{C5257C7E-352E-45E0-8685-C62D8DAEB938}" dt="2024-07-23T17:35:46.456" v="64"/>
          <ac:picMkLst>
            <pc:docMk/>
            <pc:sldMk cId="2000007101" sldId="290"/>
            <ac:picMk id="4" creationId="{2AE5CD5C-E308-E6FA-4A56-FC066663CDEC}"/>
          </ac:picMkLst>
        </pc:picChg>
        <pc:picChg chg="del">
          <ac:chgData name="Kelly Tungett" userId="757f2100-516b-4f50-addf-f0292df44cea" providerId="ADAL" clId="{C5257C7E-352E-45E0-8685-C62D8DAEB938}" dt="2024-07-23T17:35:46.156" v="63" actId="478"/>
          <ac:picMkLst>
            <pc:docMk/>
            <pc:sldMk cId="2000007101" sldId="290"/>
            <ac:picMk id="8" creationId="{E700E622-4DD3-5906-A1F6-43B72C862790}"/>
          </ac:picMkLst>
        </pc:picChg>
        <pc:cxnChg chg="del">
          <ac:chgData name="Kelly Tungett" userId="757f2100-516b-4f50-addf-f0292df44cea" providerId="ADAL" clId="{C5257C7E-352E-45E0-8685-C62D8DAEB938}" dt="2024-07-23T17:37:10.382" v="106" actId="478"/>
          <ac:cxnSpMkLst>
            <pc:docMk/>
            <pc:sldMk cId="2000007101" sldId="290"/>
            <ac:cxnSpMk id="6" creationId="{EF744054-E270-69B0-AD53-E79F27A410CF}"/>
          </ac:cxnSpMkLst>
        </pc:cxnChg>
        <pc:cxnChg chg="add mod">
          <ac:chgData name="Kelly Tungett" userId="757f2100-516b-4f50-addf-f0292df44cea" providerId="ADAL" clId="{C5257C7E-352E-45E0-8685-C62D8DAEB938}" dt="2024-07-23T17:37:10.723" v="107"/>
          <ac:cxnSpMkLst>
            <pc:docMk/>
            <pc:sldMk cId="2000007101" sldId="290"/>
            <ac:cxnSpMk id="7" creationId="{6218D977-0958-B64E-780D-FFD43CD41369}"/>
          </ac:cxnSpMkLst>
        </pc:cxnChg>
      </pc:sldChg>
      <pc:sldChg chg="addSp delSp modSp mod">
        <pc:chgData name="Kelly Tungett" userId="757f2100-516b-4f50-addf-f0292df44cea" providerId="ADAL" clId="{C5257C7E-352E-45E0-8685-C62D8DAEB938}" dt="2024-07-23T17:38:02.466" v="133"/>
        <pc:sldMkLst>
          <pc:docMk/>
          <pc:sldMk cId="4148575960" sldId="291"/>
        </pc:sldMkLst>
        <pc:picChg chg="del">
          <ac:chgData name="Kelly Tungett" userId="757f2100-516b-4f50-addf-f0292df44cea" providerId="ADAL" clId="{C5257C7E-352E-45E0-8685-C62D8DAEB938}" dt="2024-07-23T17:36:41.674" v="92" actId="478"/>
          <ac:picMkLst>
            <pc:docMk/>
            <pc:sldMk cId="4148575960" sldId="291"/>
            <ac:picMk id="4" creationId="{4DE29684-2C7F-A1CE-946C-EEA5A30927B7}"/>
          </ac:picMkLst>
        </pc:picChg>
        <pc:picChg chg="add mod">
          <ac:chgData name="Kelly Tungett" userId="757f2100-516b-4f50-addf-f0292df44cea" providerId="ADAL" clId="{C5257C7E-352E-45E0-8685-C62D8DAEB938}" dt="2024-07-23T17:36:41.894" v="93"/>
          <ac:picMkLst>
            <pc:docMk/>
            <pc:sldMk cId="4148575960" sldId="291"/>
            <ac:picMk id="6" creationId="{948B211F-2D5D-186B-327E-61B0A75CBCAF}"/>
          </ac:picMkLst>
        </pc:picChg>
        <pc:cxnChg chg="del">
          <ac:chgData name="Kelly Tungett" userId="757f2100-516b-4f50-addf-f0292df44cea" providerId="ADAL" clId="{C5257C7E-352E-45E0-8685-C62D8DAEB938}" dt="2024-07-23T17:38:02.269" v="132" actId="478"/>
          <ac:cxnSpMkLst>
            <pc:docMk/>
            <pc:sldMk cId="4148575960" sldId="291"/>
            <ac:cxnSpMk id="3" creationId="{B0627485-8A49-AB3E-C392-8530C8511B43}"/>
          </ac:cxnSpMkLst>
        </pc:cxnChg>
        <pc:cxnChg chg="add mod">
          <ac:chgData name="Kelly Tungett" userId="757f2100-516b-4f50-addf-f0292df44cea" providerId="ADAL" clId="{C5257C7E-352E-45E0-8685-C62D8DAEB938}" dt="2024-07-23T17:38:02.466" v="133"/>
          <ac:cxnSpMkLst>
            <pc:docMk/>
            <pc:sldMk cId="4148575960" sldId="291"/>
            <ac:cxnSpMk id="9" creationId="{FE131C98-ED28-4A96-7D43-35D68C92DF3B}"/>
          </ac:cxnSpMkLst>
        </pc:cxnChg>
      </pc:sldChg>
    </pc:docChg>
  </pc:docChgLst>
  <pc:docChgLst>
    <pc:chgData name="Kelly Tungett" userId="757f2100-516b-4f50-addf-f0292df44cea" providerId="ADAL" clId="{C68B521A-FE20-44D5-A24D-02C6E703A7B1}"/>
    <pc:docChg chg="undo custSel addSld delSld modSld sldOrd">
      <pc:chgData name="Kelly Tungett" userId="757f2100-516b-4f50-addf-f0292df44cea" providerId="ADAL" clId="{C68B521A-FE20-44D5-A24D-02C6E703A7B1}" dt="2024-07-03T14:44:45.205" v="8974" actId="47"/>
      <pc:docMkLst>
        <pc:docMk/>
      </pc:docMkLst>
      <pc:sldChg chg="modSp mod modNotesTx">
        <pc:chgData name="Kelly Tungett" userId="757f2100-516b-4f50-addf-f0292df44cea" providerId="ADAL" clId="{C68B521A-FE20-44D5-A24D-02C6E703A7B1}" dt="2024-06-28T15:36:03.136" v="4565" actId="207"/>
        <pc:sldMkLst>
          <pc:docMk/>
          <pc:sldMk cId="2873827212" sldId="257"/>
        </pc:sldMkLst>
        <pc:spChg chg="mod">
          <ac:chgData name="Kelly Tungett" userId="757f2100-516b-4f50-addf-f0292df44cea" providerId="ADAL" clId="{C68B521A-FE20-44D5-A24D-02C6E703A7B1}" dt="2024-06-28T15:36:03.136" v="4565" actId="207"/>
          <ac:spMkLst>
            <pc:docMk/>
            <pc:sldMk cId="2873827212" sldId="257"/>
            <ac:spMk id="2" creationId="{A5D4B719-AD68-E6EA-9018-C0449505FF92}"/>
          </ac:spMkLst>
        </pc:spChg>
      </pc:sldChg>
      <pc:sldChg chg="modSp mod">
        <pc:chgData name="Kelly Tungett" userId="757f2100-516b-4f50-addf-f0292df44cea" providerId="ADAL" clId="{C68B521A-FE20-44D5-A24D-02C6E703A7B1}" dt="2024-06-25T19:53:47.391" v="228" actId="1076"/>
        <pc:sldMkLst>
          <pc:docMk/>
          <pc:sldMk cId="1394821080" sldId="258"/>
        </pc:sldMkLst>
        <pc:spChg chg="mod">
          <ac:chgData name="Kelly Tungett" userId="757f2100-516b-4f50-addf-f0292df44cea" providerId="ADAL" clId="{C68B521A-FE20-44D5-A24D-02C6E703A7B1}" dt="2024-06-25T19:53:43.111" v="227" actId="2711"/>
          <ac:spMkLst>
            <pc:docMk/>
            <pc:sldMk cId="1394821080" sldId="258"/>
            <ac:spMk id="2" creationId="{A5D4B719-AD68-E6EA-9018-C0449505FF92}"/>
          </ac:spMkLst>
        </pc:spChg>
        <pc:spChg chg="mod">
          <ac:chgData name="Kelly Tungett" userId="757f2100-516b-4f50-addf-f0292df44cea" providerId="ADAL" clId="{C68B521A-FE20-44D5-A24D-02C6E703A7B1}" dt="2024-06-25T19:39:50.413" v="116" actId="1076"/>
          <ac:spMkLst>
            <pc:docMk/>
            <pc:sldMk cId="1394821080" sldId="258"/>
            <ac:spMk id="14" creationId="{0308471C-D800-F8A1-5F6F-AEDC77605096}"/>
          </ac:spMkLst>
        </pc:spChg>
        <pc:picChg chg="mod">
          <ac:chgData name="Kelly Tungett" userId="757f2100-516b-4f50-addf-f0292df44cea" providerId="ADAL" clId="{C68B521A-FE20-44D5-A24D-02C6E703A7B1}" dt="2024-06-25T19:53:47.391" v="228" actId="1076"/>
          <ac:picMkLst>
            <pc:docMk/>
            <pc:sldMk cId="1394821080" sldId="258"/>
            <ac:picMk id="13" creationId="{F238E498-CC69-A72A-A2C8-01F5C3D5A2DE}"/>
          </ac:picMkLst>
        </pc:picChg>
      </pc:sldChg>
      <pc:sldChg chg="addSp delSp modSp mod modNotesTx">
        <pc:chgData name="Kelly Tungett" userId="757f2100-516b-4f50-addf-f0292df44cea" providerId="ADAL" clId="{C68B521A-FE20-44D5-A24D-02C6E703A7B1}" dt="2024-06-26T18:30:39.762" v="801" actId="20577"/>
        <pc:sldMkLst>
          <pc:docMk/>
          <pc:sldMk cId="1472418209" sldId="260"/>
        </pc:sldMkLst>
        <pc:spChg chg="mod">
          <ac:chgData name="Kelly Tungett" userId="757f2100-516b-4f50-addf-f0292df44cea" providerId="ADAL" clId="{C68B521A-FE20-44D5-A24D-02C6E703A7B1}" dt="2024-06-25T19:54:02.031" v="230" actId="2711"/>
          <ac:spMkLst>
            <pc:docMk/>
            <pc:sldMk cId="1472418209" sldId="260"/>
            <ac:spMk id="2" creationId="{A5D4B719-AD68-E6EA-9018-C0449505FF92}"/>
          </ac:spMkLst>
        </pc:spChg>
        <pc:spChg chg="mod">
          <ac:chgData name="Kelly Tungett" userId="757f2100-516b-4f50-addf-f0292df44cea" providerId="ADAL" clId="{C68B521A-FE20-44D5-A24D-02C6E703A7B1}" dt="2024-06-25T19:40:10.006" v="117" actId="20577"/>
          <ac:spMkLst>
            <pc:docMk/>
            <pc:sldMk cId="1472418209" sldId="260"/>
            <ac:spMk id="4" creationId="{26FF8772-3ED0-CBA0-3376-14E61F314F90}"/>
          </ac:spMkLst>
        </pc:spChg>
        <pc:spChg chg="mod">
          <ac:chgData name="Kelly Tungett" userId="757f2100-516b-4f50-addf-f0292df44cea" providerId="ADAL" clId="{C68B521A-FE20-44D5-A24D-02C6E703A7B1}" dt="2024-06-25T19:40:12.696" v="118" actId="20577"/>
          <ac:spMkLst>
            <pc:docMk/>
            <pc:sldMk cId="1472418209" sldId="260"/>
            <ac:spMk id="6" creationId="{60C34DB5-3068-4A59-581B-9BF2D0E90E67}"/>
          </ac:spMkLst>
        </pc:spChg>
        <pc:spChg chg="mod">
          <ac:chgData name="Kelly Tungett" userId="757f2100-516b-4f50-addf-f0292df44cea" providerId="ADAL" clId="{C68B521A-FE20-44D5-A24D-02C6E703A7B1}" dt="2024-06-25T19:40:15.860" v="119" actId="20577"/>
          <ac:spMkLst>
            <pc:docMk/>
            <pc:sldMk cId="1472418209" sldId="260"/>
            <ac:spMk id="7" creationId="{82E17D82-CCAA-775A-A804-19E26038381D}"/>
          </ac:spMkLst>
        </pc:spChg>
        <pc:spChg chg="mod">
          <ac:chgData name="Kelly Tungett" userId="757f2100-516b-4f50-addf-f0292df44cea" providerId="ADAL" clId="{C68B521A-FE20-44D5-A24D-02C6E703A7B1}" dt="2024-06-25T19:40:18.392" v="120" actId="20577"/>
          <ac:spMkLst>
            <pc:docMk/>
            <pc:sldMk cId="1472418209" sldId="260"/>
            <ac:spMk id="8" creationId="{EDF174C2-DBF4-8001-8A80-7F742E78B2C0}"/>
          </ac:spMkLst>
        </pc:spChg>
        <pc:spChg chg="mod">
          <ac:chgData name="Kelly Tungett" userId="757f2100-516b-4f50-addf-f0292df44cea" providerId="ADAL" clId="{C68B521A-FE20-44D5-A24D-02C6E703A7B1}" dt="2024-06-25T19:40:22.423" v="121" actId="20577"/>
          <ac:spMkLst>
            <pc:docMk/>
            <pc:sldMk cId="1472418209" sldId="260"/>
            <ac:spMk id="9" creationId="{B946029E-0D57-A8D0-EAFC-FFACAE10CE0E}"/>
          </ac:spMkLst>
        </pc:spChg>
        <pc:spChg chg="add del mod">
          <ac:chgData name="Kelly Tungett" userId="757f2100-516b-4f50-addf-f0292df44cea" providerId="ADAL" clId="{C68B521A-FE20-44D5-A24D-02C6E703A7B1}" dt="2024-06-26T18:30:20.516" v="761" actId="478"/>
          <ac:spMkLst>
            <pc:docMk/>
            <pc:sldMk cId="1472418209" sldId="260"/>
            <ac:spMk id="25" creationId="{66A6A958-3E0B-65DB-3B20-5B1775FE2629}"/>
          </ac:spMkLst>
        </pc:spChg>
      </pc:sldChg>
      <pc:sldChg chg="addSp modSp mod modNotesTx">
        <pc:chgData name="Kelly Tungett" userId="757f2100-516b-4f50-addf-f0292df44cea" providerId="ADAL" clId="{C68B521A-FE20-44D5-A24D-02C6E703A7B1}" dt="2024-06-28T18:18:07.029" v="6010" actId="20577"/>
        <pc:sldMkLst>
          <pc:docMk/>
          <pc:sldMk cId="3260034979" sldId="261"/>
        </pc:sldMkLst>
        <pc:spChg chg="mod">
          <ac:chgData name="Kelly Tungett" userId="757f2100-516b-4f50-addf-f0292df44cea" providerId="ADAL" clId="{C68B521A-FE20-44D5-A24D-02C6E703A7B1}" dt="2024-06-28T18:18:07.029" v="6010" actId="20577"/>
          <ac:spMkLst>
            <pc:docMk/>
            <pc:sldMk cId="3260034979" sldId="261"/>
            <ac:spMk id="2" creationId="{A5D4B719-AD68-E6EA-9018-C0449505FF92}"/>
          </ac:spMkLst>
        </pc:spChg>
        <pc:spChg chg="add mod">
          <ac:chgData name="Kelly Tungett" userId="757f2100-516b-4f50-addf-f0292df44cea" providerId="ADAL" clId="{C68B521A-FE20-44D5-A24D-02C6E703A7B1}" dt="2024-06-26T17:36:34.848" v="370" actId="1076"/>
          <ac:spMkLst>
            <pc:docMk/>
            <pc:sldMk cId="3260034979" sldId="261"/>
            <ac:spMk id="6" creationId="{5E6762B7-4D4D-D745-88FF-B0D4155B43BD}"/>
          </ac:spMkLst>
        </pc:spChg>
        <pc:picChg chg="mod">
          <ac:chgData name="Kelly Tungett" userId="757f2100-516b-4f50-addf-f0292df44cea" providerId="ADAL" clId="{C68B521A-FE20-44D5-A24D-02C6E703A7B1}" dt="2024-06-25T20:06:59.852" v="280" actId="1076"/>
          <ac:picMkLst>
            <pc:docMk/>
            <pc:sldMk cId="3260034979" sldId="261"/>
            <ac:picMk id="7" creationId="{EBCA8F42-EC8A-1F88-D925-2F83B88639F8}"/>
          </ac:picMkLst>
        </pc:picChg>
        <pc:picChg chg="add mod">
          <ac:chgData name="Kelly Tungett" userId="757f2100-516b-4f50-addf-f0292df44cea" providerId="ADAL" clId="{C68B521A-FE20-44D5-A24D-02C6E703A7B1}" dt="2024-06-25T20:08:35.777" v="286" actId="1076"/>
          <ac:picMkLst>
            <pc:docMk/>
            <pc:sldMk cId="3260034979" sldId="261"/>
            <ac:picMk id="9" creationId="{B4628E9A-8F5E-A452-BD1B-04A60C25F220}"/>
          </ac:picMkLst>
        </pc:picChg>
        <pc:picChg chg="add mod modCrop">
          <ac:chgData name="Kelly Tungett" userId="757f2100-516b-4f50-addf-f0292df44cea" providerId="ADAL" clId="{C68B521A-FE20-44D5-A24D-02C6E703A7B1}" dt="2024-06-25T20:10:31.779" v="298" actId="732"/>
          <ac:picMkLst>
            <pc:docMk/>
            <pc:sldMk cId="3260034979" sldId="261"/>
            <ac:picMk id="11" creationId="{85957E7E-39D0-C66B-E3E3-D834FB2881E1}"/>
          </ac:picMkLst>
        </pc:picChg>
        <pc:picChg chg="add mod modCrop">
          <ac:chgData name="Kelly Tungett" userId="757f2100-516b-4f50-addf-f0292df44cea" providerId="ADAL" clId="{C68B521A-FE20-44D5-A24D-02C6E703A7B1}" dt="2024-06-25T20:10:35.883" v="299" actId="1076"/>
          <ac:picMkLst>
            <pc:docMk/>
            <pc:sldMk cId="3260034979" sldId="261"/>
            <ac:picMk id="13" creationId="{777ED1CE-A2FE-88FA-BE36-0335AEFFC8B1}"/>
          </ac:picMkLst>
        </pc:picChg>
      </pc:sldChg>
      <pc:sldChg chg="addSp delSp modSp mod modNotesTx">
        <pc:chgData name="Kelly Tungett" userId="757f2100-516b-4f50-addf-f0292df44cea" providerId="ADAL" clId="{C68B521A-FE20-44D5-A24D-02C6E703A7B1}" dt="2024-06-28T18:18:32.726" v="6015" actId="20577"/>
        <pc:sldMkLst>
          <pc:docMk/>
          <pc:sldMk cId="3316919890" sldId="262"/>
        </pc:sldMkLst>
        <pc:spChg chg="mod">
          <ac:chgData name="Kelly Tungett" userId="757f2100-516b-4f50-addf-f0292df44cea" providerId="ADAL" clId="{C68B521A-FE20-44D5-A24D-02C6E703A7B1}" dt="2024-06-28T18:18:32.726" v="6015" actId="20577"/>
          <ac:spMkLst>
            <pc:docMk/>
            <pc:sldMk cId="3316919890" sldId="262"/>
            <ac:spMk id="2" creationId="{A5D4B719-AD68-E6EA-9018-C0449505FF92}"/>
          </ac:spMkLst>
        </pc:spChg>
        <pc:spChg chg="add del mod">
          <ac:chgData name="Kelly Tungett" userId="757f2100-516b-4f50-addf-f0292df44cea" providerId="ADAL" clId="{C68B521A-FE20-44D5-A24D-02C6E703A7B1}" dt="2024-06-26T17:34:36.247" v="348" actId="21"/>
          <ac:spMkLst>
            <pc:docMk/>
            <pc:sldMk cId="3316919890" sldId="262"/>
            <ac:spMk id="6" creationId="{DBA8D530-F245-7DA7-15DE-BE94F8B49F47}"/>
          </ac:spMkLst>
        </pc:spChg>
        <pc:spChg chg="add del mod">
          <ac:chgData name="Kelly Tungett" userId="757f2100-516b-4f50-addf-f0292df44cea" providerId="ADAL" clId="{C68B521A-FE20-44D5-A24D-02C6E703A7B1}" dt="2024-06-26T18:42:37.019" v="1118" actId="21"/>
          <ac:spMkLst>
            <pc:docMk/>
            <pc:sldMk cId="3316919890" sldId="262"/>
            <ac:spMk id="8" creationId="{F5BA0839-3A33-0BF6-EF7A-7EA6949A109A}"/>
          </ac:spMkLst>
        </pc:spChg>
        <pc:spChg chg="add mod">
          <ac:chgData name="Kelly Tungett" userId="757f2100-516b-4f50-addf-f0292df44cea" providerId="ADAL" clId="{C68B521A-FE20-44D5-A24D-02C6E703A7B1}" dt="2024-06-26T18:48:26.346" v="1231" actId="20577"/>
          <ac:spMkLst>
            <pc:docMk/>
            <pc:sldMk cId="3316919890" sldId="262"/>
            <ac:spMk id="10" creationId="{A51CD4BF-C8CC-5FC7-D49C-BF4AD6AC0D43}"/>
          </ac:spMkLst>
        </pc:spChg>
        <pc:spChg chg="add del mod">
          <ac:chgData name="Kelly Tungett" userId="757f2100-516b-4f50-addf-f0292df44cea" providerId="ADAL" clId="{C68B521A-FE20-44D5-A24D-02C6E703A7B1}" dt="2024-06-26T18:42:37.019" v="1118" actId="21"/>
          <ac:spMkLst>
            <pc:docMk/>
            <pc:sldMk cId="3316919890" sldId="262"/>
            <ac:spMk id="11" creationId="{BD61A827-B571-DEB8-C127-EC11FA5DB213}"/>
          </ac:spMkLst>
        </pc:spChg>
        <pc:spChg chg="add del mod">
          <ac:chgData name="Kelly Tungett" userId="757f2100-516b-4f50-addf-f0292df44cea" providerId="ADAL" clId="{C68B521A-FE20-44D5-A24D-02C6E703A7B1}" dt="2024-06-26T18:50:11.235" v="1335"/>
          <ac:spMkLst>
            <pc:docMk/>
            <pc:sldMk cId="3316919890" sldId="262"/>
            <ac:spMk id="13" creationId="{442D4887-AA7E-B891-73C9-1028E2D7F071}"/>
          </ac:spMkLst>
        </pc:spChg>
        <pc:spChg chg="add del mod">
          <ac:chgData name="Kelly Tungett" userId="757f2100-516b-4f50-addf-f0292df44cea" providerId="ADAL" clId="{C68B521A-FE20-44D5-A24D-02C6E703A7B1}" dt="2024-06-26T18:45:52.021" v="1155" actId="478"/>
          <ac:spMkLst>
            <pc:docMk/>
            <pc:sldMk cId="3316919890" sldId="262"/>
            <ac:spMk id="15" creationId="{B5FD3A92-8C2C-DD10-9970-8C539615BFB7}"/>
          </ac:spMkLst>
        </pc:spChg>
        <pc:spChg chg="add del mod">
          <ac:chgData name="Kelly Tungett" userId="757f2100-516b-4f50-addf-f0292df44cea" providerId="ADAL" clId="{C68B521A-FE20-44D5-A24D-02C6E703A7B1}" dt="2024-06-26T18:45:52.740" v="1156" actId="478"/>
          <ac:spMkLst>
            <pc:docMk/>
            <pc:sldMk cId="3316919890" sldId="262"/>
            <ac:spMk id="16" creationId="{0E099828-5C99-3F08-6E4F-672704A8FEB5}"/>
          </ac:spMkLst>
        </pc:spChg>
        <pc:spChg chg="add del mod">
          <ac:chgData name="Kelly Tungett" userId="757f2100-516b-4f50-addf-f0292df44cea" providerId="ADAL" clId="{C68B521A-FE20-44D5-A24D-02C6E703A7B1}" dt="2024-06-26T18:45:53.205" v="1157" actId="478"/>
          <ac:spMkLst>
            <pc:docMk/>
            <pc:sldMk cId="3316919890" sldId="262"/>
            <ac:spMk id="17" creationId="{3023F0D6-7A2F-7935-9314-1A75E1E2AF73}"/>
          </ac:spMkLst>
        </pc:spChg>
        <pc:spChg chg="add del mod">
          <ac:chgData name="Kelly Tungett" userId="757f2100-516b-4f50-addf-f0292df44cea" providerId="ADAL" clId="{C68B521A-FE20-44D5-A24D-02C6E703A7B1}" dt="2024-06-26T18:45:53.702" v="1158" actId="478"/>
          <ac:spMkLst>
            <pc:docMk/>
            <pc:sldMk cId="3316919890" sldId="262"/>
            <ac:spMk id="18" creationId="{2E57EBFF-752A-191C-6187-9ECF2D6DCE5A}"/>
          </ac:spMkLst>
        </pc:spChg>
        <pc:spChg chg="add del mod">
          <ac:chgData name="Kelly Tungett" userId="757f2100-516b-4f50-addf-f0292df44cea" providerId="ADAL" clId="{C68B521A-FE20-44D5-A24D-02C6E703A7B1}" dt="2024-06-26T18:45:54.245" v="1159" actId="478"/>
          <ac:spMkLst>
            <pc:docMk/>
            <pc:sldMk cId="3316919890" sldId="262"/>
            <ac:spMk id="19" creationId="{A05E6649-BC2A-381F-C8DA-17D267666483}"/>
          </ac:spMkLst>
        </pc:spChg>
        <pc:spChg chg="add mod">
          <ac:chgData name="Kelly Tungett" userId="757f2100-516b-4f50-addf-f0292df44cea" providerId="ADAL" clId="{C68B521A-FE20-44D5-A24D-02C6E703A7B1}" dt="2024-06-26T18:46:41.835" v="1180" actId="207"/>
          <ac:spMkLst>
            <pc:docMk/>
            <pc:sldMk cId="3316919890" sldId="262"/>
            <ac:spMk id="20" creationId="{4564D9C3-2598-C4F0-01D0-9D466879D5E2}"/>
          </ac:spMkLst>
        </pc:spChg>
        <pc:spChg chg="add mod">
          <ac:chgData name="Kelly Tungett" userId="757f2100-516b-4f50-addf-f0292df44cea" providerId="ADAL" clId="{C68B521A-FE20-44D5-A24D-02C6E703A7B1}" dt="2024-06-26T18:46:45.541" v="1181" actId="207"/>
          <ac:spMkLst>
            <pc:docMk/>
            <pc:sldMk cId="3316919890" sldId="262"/>
            <ac:spMk id="21" creationId="{DB7C11CA-5839-EAFE-B0FB-B264D508D88D}"/>
          </ac:spMkLst>
        </pc:spChg>
        <pc:spChg chg="add mod">
          <ac:chgData name="Kelly Tungett" userId="757f2100-516b-4f50-addf-f0292df44cea" providerId="ADAL" clId="{C68B521A-FE20-44D5-A24D-02C6E703A7B1}" dt="2024-06-26T18:46:49.899" v="1182" actId="207"/>
          <ac:spMkLst>
            <pc:docMk/>
            <pc:sldMk cId="3316919890" sldId="262"/>
            <ac:spMk id="22" creationId="{32126231-573F-1746-C1A9-281FFD93D433}"/>
          </ac:spMkLst>
        </pc:spChg>
        <pc:spChg chg="add mod">
          <ac:chgData name="Kelly Tungett" userId="757f2100-516b-4f50-addf-f0292df44cea" providerId="ADAL" clId="{C68B521A-FE20-44D5-A24D-02C6E703A7B1}" dt="2024-06-26T18:46:54.170" v="1183" actId="207"/>
          <ac:spMkLst>
            <pc:docMk/>
            <pc:sldMk cId="3316919890" sldId="262"/>
            <ac:spMk id="23" creationId="{1ED5AB4B-0EF8-CD4F-177A-4A5570CC1FF9}"/>
          </ac:spMkLst>
        </pc:spChg>
        <pc:spChg chg="add mod">
          <ac:chgData name="Kelly Tungett" userId="757f2100-516b-4f50-addf-f0292df44cea" providerId="ADAL" clId="{C68B521A-FE20-44D5-A24D-02C6E703A7B1}" dt="2024-06-26T18:47:00.582" v="1184" actId="207"/>
          <ac:spMkLst>
            <pc:docMk/>
            <pc:sldMk cId="3316919890" sldId="262"/>
            <ac:spMk id="24" creationId="{C5387A51-A2A3-43A4-CCD7-4178CD5CD176}"/>
          </ac:spMkLst>
        </pc:spChg>
        <pc:spChg chg="add mod">
          <ac:chgData name="Kelly Tungett" userId="757f2100-516b-4f50-addf-f0292df44cea" providerId="ADAL" clId="{C68B521A-FE20-44D5-A24D-02C6E703A7B1}" dt="2024-06-26T18:51:20.288" v="1457" actId="12789"/>
          <ac:spMkLst>
            <pc:docMk/>
            <pc:sldMk cId="3316919890" sldId="262"/>
            <ac:spMk id="25" creationId="{B10E1605-ED7A-ED4A-8F50-BE7786A4F9EC}"/>
          </ac:spMkLst>
        </pc:spChg>
        <pc:spChg chg="add mod">
          <ac:chgData name="Kelly Tungett" userId="757f2100-516b-4f50-addf-f0292df44cea" providerId="ADAL" clId="{C68B521A-FE20-44D5-A24D-02C6E703A7B1}" dt="2024-06-26T18:51:20.288" v="1457" actId="12789"/>
          <ac:spMkLst>
            <pc:docMk/>
            <pc:sldMk cId="3316919890" sldId="262"/>
            <ac:spMk id="26" creationId="{BE3EEDB1-E4DD-4396-69A2-0D464B8F97CE}"/>
          </ac:spMkLst>
        </pc:spChg>
        <pc:spChg chg="add mod">
          <ac:chgData name="Kelly Tungett" userId="757f2100-516b-4f50-addf-f0292df44cea" providerId="ADAL" clId="{C68B521A-FE20-44D5-A24D-02C6E703A7B1}" dt="2024-06-26T18:51:24.414" v="1458" actId="408"/>
          <ac:spMkLst>
            <pc:docMk/>
            <pc:sldMk cId="3316919890" sldId="262"/>
            <ac:spMk id="27" creationId="{A0063D30-2D99-2FBE-093D-2540339040FB}"/>
          </ac:spMkLst>
        </pc:spChg>
        <pc:spChg chg="add mod">
          <ac:chgData name="Kelly Tungett" userId="757f2100-516b-4f50-addf-f0292df44cea" providerId="ADAL" clId="{C68B521A-FE20-44D5-A24D-02C6E703A7B1}" dt="2024-06-26T18:51:24.414" v="1458" actId="408"/>
          <ac:spMkLst>
            <pc:docMk/>
            <pc:sldMk cId="3316919890" sldId="262"/>
            <ac:spMk id="28" creationId="{D3031FE8-716A-83DF-0DA6-046233EC3BE7}"/>
          </ac:spMkLst>
        </pc:spChg>
        <pc:spChg chg="add mod">
          <ac:chgData name="Kelly Tungett" userId="757f2100-516b-4f50-addf-f0292df44cea" providerId="ADAL" clId="{C68B521A-FE20-44D5-A24D-02C6E703A7B1}" dt="2024-06-26T18:51:24.414" v="1458" actId="408"/>
          <ac:spMkLst>
            <pc:docMk/>
            <pc:sldMk cId="3316919890" sldId="262"/>
            <ac:spMk id="29" creationId="{6B47AB06-3E3A-9DC4-F9B6-AE4D831EED8E}"/>
          </ac:spMkLst>
        </pc:spChg>
        <pc:picChg chg="add del mod">
          <ac:chgData name="Kelly Tungett" userId="757f2100-516b-4f50-addf-f0292df44cea" providerId="ADAL" clId="{C68B521A-FE20-44D5-A24D-02C6E703A7B1}" dt="2024-06-26T18:43:57.202" v="1131" actId="478"/>
          <ac:picMkLst>
            <pc:docMk/>
            <pc:sldMk cId="3316919890" sldId="262"/>
            <ac:picMk id="14" creationId="{9431AA5E-D13F-02FD-3BF6-3236930DE051}"/>
          </ac:picMkLst>
        </pc:picChg>
        <pc:picChg chg="add mod">
          <ac:chgData name="Kelly Tungett" userId="757f2100-516b-4f50-addf-f0292df44cea" providerId="ADAL" clId="{C68B521A-FE20-44D5-A24D-02C6E703A7B1}" dt="2024-06-26T18:53:16.615" v="1465" actId="1076"/>
          <ac:picMkLst>
            <pc:docMk/>
            <pc:sldMk cId="3316919890" sldId="262"/>
            <ac:picMk id="31" creationId="{81650A24-8DE7-C0F2-5489-763BBF4900BC}"/>
          </ac:picMkLst>
        </pc:picChg>
        <pc:picChg chg="add mod ord">
          <ac:chgData name="Kelly Tungett" userId="757f2100-516b-4f50-addf-f0292df44cea" providerId="ADAL" clId="{C68B521A-FE20-44D5-A24D-02C6E703A7B1}" dt="2024-06-28T18:18:17.154" v="6011" actId="167"/>
          <ac:picMkLst>
            <pc:docMk/>
            <pc:sldMk cId="3316919890" sldId="262"/>
            <ac:picMk id="32" creationId="{2D5DCE78-8218-5E14-4E58-1A4DD47D9A68}"/>
          </ac:picMkLst>
        </pc:picChg>
        <pc:picChg chg="add mod modCrop">
          <ac:chgData name="Kelly Tungett" userId="757f2100-516b-4f50-addf-f0292df44cea" providerId="ADAL" clId="{C68B521A-FE20-44D5-A24D-02C6E703A7B1}" dt="2024-06-26T18:58:44.525" v="1501" actId="1076"/>
          <ac:picMkLst>
            <pc:docMk/>
            <pc:sldMk cId="3316919890" sldId="262"/>
            <ac:picMk id="34" creationId="{F98BDCB3-BB2C-D397-D5F0-E970B20264D1}"/>
          </ac:picMkLst>
        </pc:picChg>
      </pc:sldChg>
      <pc:sldChg chg="addSp delSp modSp del mod">
        <pc:chgData name="Kelly Tungett" userId="757f2100-516b-4f50-addf-f0292df44cea" providerId="ADAL" clId="{C68B521A-FE20-44D5-A24D-02C6E703A7B1}" dt="2024-06-26T18:57:08.930" v="1490" actId="47"/>
        <pc:sldMkLst>
          <pc:docMk/>
          <pc:sldMk cId="597440753" sldId="263"/>
        </pc:sldMkLst>
        <pc:spChg chg="mod">
          <ac:chgData name="Kelly Tungett" userId="757f2100-516b-4f50-addf-f0292df44cea" providerId="ADAL" clId="{C68B521A-FE20-44D5-A24D-02C6E703A7B1}" dt="2024-06-25T19:54:42.246" v="240" actId="2711"/>
          <ac:spMkLst>
            <pc:docMk/>
            <pc:sldMk cId="597440753" sldId="263"/>
            <ac:spMk id="2" creationId="{A5D4B719-AD68-E6EA-9018-C0449505FF92}"/>
          </ac:spMkLst>
        </pc:spChg>
        <pc:spChg chg="add del mod">
          <ac:chgData name="Kelly Tungett" userId="757f2100-516b-4f50-addf-f0292df44cea" providerId="ADAL" clId="{C68B521A-FE20-44D5-A24D-02C6E703A7B1}" dt="2024-06-26T18:55:04.574" v="1475"/>
          <ac:spMkLst>
            <pc:docMk/>
            <pc:sldMk cId="597440753" sldId="263"/>
            <ac:spMk id="6" creationId="{22C59389-0C26-87A3-A489-9E176DA64556}"/>
          </ac:spMkLst>
        </pc:spChg>
        <pc:spChg chg="add del mod">
          <ac:chgData name="Kelly Tungett" userId="757f2100-516b-4f50-addf-f0292df44cea" providerId="ADAL" clId="{C68B521A-FE20-44D5-A24D-02C6E703A7B1}" dt="2024-06-26T18:54:50.781" v="1472" actId="478"/>
          <ac:spMkLst>
            <pc:docMk/>
            <pc:sldMk cId="597440753" sldId="263"/>
            <ac:spMk id="7" creationId="{DBA8D530-F245-7DA7-15DE-BE94F8B49F47}"/>
          </ac:spMkLst>
        </pc:spChg>
        <pc:spChg chg="add mod">
          <ac:chgData name="Kelly Tungett" userId="757f2100-516b-4f50-addf-f0292df44cea" providerId="ADAL" clId="{C68B521A-FE20-44D5-A24D-02C6E703A7B1}" dt="2024-06-26T18:54:01.612" v="1468" actId="1076"/>
          <ac:spMkLst>
            <pc:docMk/>
            <pc:sldMk cId="597440753" sldId="263"/>
            <ac:spMk id="8" creationId="{F5BA0839-3A33-0BF6-EF7A-7EA6949A109A}"/>
          </ac:spMkLst>
        </pc:spChg>
        <pc:spChg chg="add mod">
          <ac:chgData name="Kelly Tungett" userId="757f2100-516b-4f50-addf-f0292df44cea" providerId="ADAL" clId="{C68B521A-FE20-44D5-A24D-02C6E703A7B1}" dt="2024-06-26T18:56:47.227" v="1489" actId="20577"/>
          <ac:spMkLst>
            <pc:docMk/>
            <pc:sldMk cId="597440753" sldId="263"/>
            <ac:spMk id="11" creationId="{BD61A827-B571-DEB8-C127-EC11FA5DB213}"/>
          </ac:spMkLst>
        </pc:spChg>
      </pc:sldChg>
      <pc:sldChg chg="addSp delSp modSp mod modNotesTx">
        <pc:chgData name="Kelly Tungett" userId="757f2100-516b-4f50-addf-f0292df44cea" providerId="ADAL" clId="{C68B521A-FE20-44D5-A24D-02C6E703A7B1}" dt="2024-07-03T14:34:23.761" v="8684" actId="1076"/>
        <pc:sldMkLst>
          <pc:docMk/>
          <pc:sldMk cId="751149420" sldId="264"/>
        </pc:sldMkLst>
        <pc:spChg chg="mod">
          <ac:chgData name="Kelly Tungett" userId="757f2100-516b-4f50-addf-f0292df44cea" providerId="ADAL" clId="{C68B521A-FE20-44D5-A24D-02C6E703A7B1}" dt="2024-06-28T18:18:41.716" v="6019" actId="20577"/>
          <ac:spMkLst>
            <pc:docMk/>
            <pc:sldMk cId="751149420" sldId="264"/>
            <ac:spMk id="2" creationId="{A5D4B719-AD68-E6EA-9018-C0449505FF92}"/>
          </ac:spMkLst>
        </pc:spChg>
        <pc:spChg chg="add del mod">
          <ac:chgData name="Kelly Tungett" userId="757f2100-516b-4f50-addf-f0292df44cea" providerId="ADAL" clId="{C68B521A-FE20-44D5-A24D-02C6E703A7B1}" dt="2024-06-26T21:12:03.715" v="3149" actId="478"/>
          <ac:spMkLst>
            <pc:docMk/>
            <pc:sldMk cId="751149420" sldId="264"/>
            <ac:spMk id="5" creationId="{D3F331DA-F43E-5E70-E94F-5F93F08ADD44}"/>
          </ac:spMkLst>
        </pc:spChg>
        <pc:spChg chg="add mod">
          <ac:chgData name="Kelly Tungett" userId="757f2100-516b-4f50-addf-f0292df44cea" providerId="ADAL" clId="{C68B521A-FE20-44D5-A24D-02C6E703A7B1}" dt="2024-06-26T21:19:37.765" v="3214" actId="1076"/>
          <ac:spMkLst>
            <pc:docMk/>
            <pc:sldMk cId="751149420" sldId="264"/>
            <ac:spMk id="13" creationId="{51F4A5FB-AF77-F969-D643-3D71383EC4C6}"/>
          </ac:spMkLst>
        </pc:spChg>
        <pc:spChg chg="add mod">
          <ac:chgData name="Kelly Tungett" userId="757f2100-516b-4f50-addf-f0292df44cea" providerId="ADAL" clId="{C68B521A-FE20-44D5-A24D-02C6E703A7B1}" dt="2024-06-26T21:22:02.219" v="3235" actId="1076"/>
          <ac:spMkLst>
            <pc:docMk/>
            <pc:sldMk cId="751149420" sldId="264"/>
            <ac:spMk id="14" creationId="{95716F89-4ED0-B167-A7F7-6776018B6BE2}"/>
          </ac:spMkLst>
        </pc:spChg>
        <pc:spChg chg="add mod">
          <ac:chgData name="Kelly Tungett" userId="757f2100-516b-4f50-addf-f0292df44cea" providerId="ADAL" clId="{C68B521A-FE20-44D5-A24D-02C6E703A7B1}" dt="2024-07-03T14:34:12.911" v="8682" actId="1076"/>
          <ac:spMkLst>
            <pc:docMk/>
            <pc:sldMk cId="751149420" sldId="264"/>
            <ac:spMk id="15" creationId="{87DA5B99-BBDA-5D5C-2224-F8BE23A483E9}"/>
          </ac:spMkLst>
        </pc:spChg>
        <pc:spChg chg="add mod">
          <ac:chgData name="Kelly Tungett" userId="757f2100-516b-4f50-addf-f0292df44cea" providerId="ADAL" clId="{C68B521A-FE20-44D5-A24D-02C6E703A7B1}" dt="2024-07-03T14:34:23.761" v="8684" actId="1076"/>
          <ac:spMkLst>
            <pc:docMk/>
            <pc:sldMk cId="751149420" sldId="264"/>
            <ac:spMk id="16" creationId="{9AD17633-B9CC-1E8A-33D4-A3FE6D473398}"/>
          </ac:spMkLst>
        </pc:spChg>
        <pc:spChg chg="add mod">
          <ac:chgData name="Kelly Tungett" userId="757f2100-516b-4f50-addf-f0292df44cea" providerId="ADAL" clId="{C68B521A-FE20-44D5-A24D-02C6E703A7B1}" dt="2024-07-03T14:34:16.205" v="8683" actId="1076"/>
          <ac:spMkLst>
            <pc:docMk/>
            <pc:sldMk cId="751149420" sldId="264"/>
            <ac:spMk id="17" creationId="{7950D3B8-E438-6246-C3BA-7CA1C985CD63}"/>
          </ac:spMkLst>
        </pc:spChg>
        <pc:spChg chg="add del">
          <ac:chgData name="Kelly Tungett" userId="757f2100-516b-4f50-addf-f0292df44cea" providerId="ADAL" clId="{C68B521A-FE20-44D5-A24D-02C6E703A7B1}" dt="2024-06-26T21:23:18.687" v="3246" actId="22"/>
          <ac:spMkLst>
            <pc:docMk/>
            <pc:sldMk cId="751149420" sldId="264"/>
            <ac:spMk id="27" creationId="{80678E83-01ED-BB25-9A4C-7F89A6904852}"/>
          </ac:spMkLst>
        </pc:spChg>
        <pc:picChg chg="add del mod">
          <ac:chgData name="Kelly Tungett" userId="757f2100-516b-4f50-addf-f0292df44cea" providerId="ADAL" clId="{C68B521A-FE20-44D5-A24D-02C6E703A7B1}" dt="2024-06-26T19:08:37.451" v="1529" actId="478"/>
          <ac:picMkLst>
            <pc:docMk/>
            <pc:sldMk cId="751149420" sldId="264"/>
            <ac:picMk id="6" creationId="{045319F9-E922-C8FF-324F-DD74C9000DB8}"/>
          </ac:picMkLst>
        </pc:picChg>
        <pc:picChg chg="add del mod">
          <ac:chgData name="Kelly Tungett" userId="757f2100-516b-4f50-addf-f0292df44cea" providerId="ADAL" clId="{C68B521A-FE20-44D5-A24D-02C6E703A7B1}" dt="2024-06-26T21:14:55.261" v="3166" actId="478"/>
          <ac:picMkLst>
            <pc:docMk/>
            <pc:sldMk cId="751149420" sldId="264"/>
            <ac:picMk id="7" creationId="{28D21764-ECC5-3E95-F22B-7273ED44AAF9}"/>
          </ac:picMkLst>
        </pc:picChg>
        <pc:picChg chg="add del mod">
          <ac:chgData name="Kelly Tungett" userId="757f2100-516b-4f50-addf-f0292df44cea" providerId="ADAL" clId="{C68B521A-FE20-44D5-A24D-02C6E703A7B1}" dt="2024-06-26T19:08:35.947" v="1528" actId="478"/>
          <ac:picMkLst>
            <pc:docMk/>
            <pc:sldMk cId="751149420" sldId="264"/>
            <ac:picMk id="8" creationId="{24957223-C93A-D50E-E8E2-87067CB72F5E}"/>
          </ac:picMkLst>
        </pc:picChg>
        <pc:picChg chg="add mod">
          <ac:chgData name="Kelly Tungett" userId="757f2100-516b-4f50-addf-f0292df44cea" providerId="ADAL" clId="{C68B521A-FE20-44D5-A24D-02C6E703A7B1}" dt="2024-06-26T21:22:56.300" v="3244" actId="1076"/>
          <ac:picMkLst>
            <pc:docMk/>
            <pc:sldMk cId="751149420" sldId="264"/>
            <ac:picMk id="9" creationId="{C4931E61-A217-3293-4B56-84977C551366}"/>
          </ac:picMkLst>
        </pc:picChg>
        <pc:picChg chg="add del mod">
          <ac:chgData name="Kelly Tungett" userId="757f2100-516b-4f50-addf-f0292df44cea" providerId="ADAL" clId="{C68B521A-FE20-44D5-A24D-02C6E703A7B1}" dt="2024-06-26T19:08:38.299" v="1530" actId="478"/>
          <ac:picMkLst>
            <pc:docMk/>
            <pc:sldMk cId="751149420" sldId="264"/>
            <ac:picMk id="10" creationId="{30026EE2-50FA-4CF6-7059-D031552BC4F0}"/>
          </ac:picMkLst>
        </pc:picChg>
        <pc:picChg chg="add mod">
          <ac:chgData name="Kelly Tungett" userId="757f2100-516b-4f50-addf-f0292df44cea" providerId="ADAL" clId="{C68B521A-FE20-44D5-A24D-02C6E703A7B1}" dt="2024-06-26T21:19:55.684" v="3221" actId="1076"/>
          <ac:picMkLst>
            <pc:docMk/>
            <pc:sldMk cId="751149420" sldId="264"/>
            <ac:picMk id="11" creationId="{DE53CB52-4384-3A64-42C8-1F8ED5700016}"/>
          </ac:picMkLst>
        </pc:picChg>
        <pc:picChg chg="add del mod">
          <ac:chgData name="Kelly Tungett" userId="757f2100-516b-4f50-addf-f0292df44cea" providerId="ADAL" clId="{C68B521A-FE20-44D5-A24D-02C6E703A7B1}" dt="2024-06-26T21:15:24.420" v="3175" actId="478"/>
          <ac:picMkLst>
            <pc:docMk/>
            <pc:sldMk cId="751149420" sldId="264"/>
            <ac:picMk id="12" creationId="{08F97D77-7150-4404-9274-8CCD1204E6CE}"/>
          </ac:picMkLst>
        </pc:picChg>
        <pc:picChg chg="add del mod">
          <ac:chgData name="Kelly Tungett" userId="757f2100-516b-4f50-addf-f0292df44cea" providerId="ADAL" clId="{C68B521A-FE20-44D5-A24D-02C6E703A7B1}" dt="2024-06-26T21:19:17.022" v="3205" actId="478"/>
          <ac:picMkLst>
            <pc:docMk/>
            <pc:sldMk cId="751149420" sldId="264"/>
            <ac:picMk id="19" creationId="{945D51D6-63D4-15F8-279B-DEBBF04E2681}"/>
          </ac:picMkLst>
        </pc:picChg>
        <pc:picChg chg="add mod">
          <ac:chgData name="Kelly Tungett" userId="757f2100-516b-4f50-addf-f0292df44cea" providerId="ADAL" clId="{C68B521A-FE20-44D5-A24D-02C6E703A7B1}" dt="2024-06-26T21:20:15.171" v="3225" actId="1076"/>
          <ac:picMkLst>
            <pc:docMk/>
            <pc:sldMk cId="751149420" sldId="264"/>
            <ac:picMk id="21" creationId="{DF527680-B900-CD8F-C739-225BF08B8DBA}"/>
          </ac:picMkLst>
        </pc:picChg>
        <pc:picChg chg="add mod">
          <ac:chgData name="Kelly Tungett" userId="757f2100-516b-4f50-addf-f0292df44cea" providerId="ADAL" clId="{C68B521A-FE20-44D5-A24D-02C6E703A7B1}" dt="2024-06-26T21:21:58.477" v="3234" actId="1076"/>
          <ac:picMkLst>
            <pc:docMk/>
            <pc:sldMk cId="751149420" sldId="264"/>
            <ac:picMk id="23" creationId="{283E2857-56D6-B9E4-AED4-2CA7D68CE05B}"/>
          </ac:picMkLst>
        </pc:picChg>
        <pc:picChg chg="add mod">
          <ac:chgData name="Kelly Tungett" userId="757f2100-516b-4f50-addf-f0292df44cea" providerId="ADAL" clId="{C68B521A-FE20-44D5-A24D-02C6E703A7B1}" dt="2024-06-26T21:22:50.639" v="3243" actId="1076"/>
          <ac:picMkLst>
            <pc:docMk/>
            <pc:sldMk cId="751149420" sldId="264"/>
            <ac:picMk id="25" creationId="{340E1111-F712-9B5A-3AD4-8A251D7A703E}"/>
          </ac:picMkLst>
        </pc:picChg>
      </pc:sldChg>
      <pc:sldChg chg="modSp mod">
        <pc:chgData name="Kelly Tungett" userId="757f2100-516b-4f50-addf-f0292df44cea" providerId="ADAL" clId="{C68B521A-FE20-44D5-A24D-02C6E703A7B1}" dt="2024-07-03T14:34:58.174" v="8697" actId="20577"/>
        <pc:sldMkLst>
          <pc:docMk/>
          <pc:sldMk cId="159914014" sldId="265"/>
        </pc:sldMkLst>
        <pc:spChg chg="mod">
          <ac:chgData name="Kelly Tungett" userId="757f2100-516b-4f50-addf-f0292df44cea" providerId="ADAL" clId="{C68B521A-FE20-44D5-A24D-02C6E703A7B1}" dt="2024-06-28T18:18:47.876" v="6023" actId="20577"/>
          <ac:spMkLst>
            <pc:docMk/>
            <pc:sldMk cId="159914014" sldId="265"/>
            <ac:spMk id="2" creationId="{A5D4B719-AD68-E6EA-9018-C0449505FF92}"/>
          </ac:spMkLst>
        </pc:spChg>
        <pc:spChg chg="mod">
          <ac:chgData name="Kelly Tungett" userId="757f2100-516b-4f50-addf-f0292df44cea" providerId="ADAL" clId="{C68B521A-FE20-44D5-A24D-02C6E703A7B1}" dt="2024-07-03T14:34:58.174" v="8697" actId="20577"/>
          <ac:spMkLst>
            <pc:docMk/>
            <pc:sldMk cId="159914014" sldId="265"/>
            <ac:spMk id="7" creationId="{A069DE23-6E39-FE33-0331-2F173A05928C}"/>
          </ac:spMkLst>
        </pc:spChg>
      </pc:sldChg>
      <pc:sldChg chg="modSp mod modNotesTx">
        <pc:chgData name="Kelly Tungett" userId="757f2100-516b-4f50-addf-f0292df44cea" providerId="ADAL" clId="{C68B521A-FE20-44D5-A24D-02C6E703A7B1}" dt="2024-06-28T18:18:56.435" v="6029" actId="20577"/>
        <pc:sldMkLst>
          <pc:docMk/>
          <pc:sldMk cId="1649575237" sldId="266"/>
        </pc:sldMkLst>
        <pc:spChg chg="mod">
          <ac:chgData name="Kelly Tungett" userId="757f2100-516b-4f50-addf-f0292df44cea" providerId="ADAL" clId="{C68B521A-FE20-44D5-A24D-02C6E703A7B1}" dt="2024-06-28T18:18:56.435" v="6029" actId="20577"/>
          <ac:spMkLst>
            <pc:docMk/>
            <pc:sldMk cId="1649575237" sldId="266"/>
            <ac:spMk id="2" creationId="{A5D4B719-AD68-E6EA-9018-C0449505FF92}"/>
          </ac:spMkLst>
        </pc:spChg>
        <pc:picChg chg="mod">
          <ac:chgData name="Kelly Tungett" userId="757f2100-516b-4f50-addf-f0292df44cea" providerId="ADAL" clId="{C68B521A-FE20-44D5-A24D-02C6E703A7B1}" dt="2024-06-25T20:23:15.850" v="302" actId="1076"/>
          <ac:picMkLst>
            <pc:docMk/>
            <pc:sldMk cId="1649575237" sldId="266"/>
            <ac:picMk id="16" creationId="{517A2DCF-80FE-45F4-7E87-24857053787D}"/>
          </ac:picMkLst>
        </pc:picChg>
      </pc:sldChg>
      <pc:sldChg chg="addSp delSp modSp mod modNotesTx">
        <pc:chgData name="Kelly Tungett" userId="757f2100-516b-4f50-addf-f0292df44cea" providerId="ADAL" clId="{C68B521A-FE20-44D5-A24D-02C6E703A7B1}" dt="2024-07-02T17:20:09.911" v="8636"/>
        <pc:sldMkLst>
          <pc:docMk/>
          <pc:sldMk cId="3614241615" sldId="267"/>
        </pc:sldMkLst>
        <pc:spChg chg="mod">
          <ac:chgData name="Kelly Tungett" userId="757f2100-516b-4f50-addf-f0292df44cea" providerId="ADAL" clId="{C68B521A-FE20-44D5-A24D-02C6E703A7B1}" dt="2024-06-28T18:19:03.076" v="6033" actId="20577"/>
          <ac:spMkLst>
            <pc:docMk/>
            <pc:sldMk cId="3614241615" sldId="267"/>
            <ac:spMk id="2" creationId="{A5D4B719-AD68-E6EA-9018-C0449505FF92}"/>
          </ac:spMkLst>
        </pc:spChg>
        <pc:spChg chg="add del mod">
          <ac:chgData name="Kelly Tungett" userId="757f2100-516b-4f50-addf-f0292df44cea" providerId="ADAL" clId="{C68B521A-FE20-44D5-A24D-02C6E703A7B1}" dt="2024-06-28T14:28:25.503" v="3284" actId="478"/>
          <ac:spMkLst>
            <pc:docMk/>
            <pc:sldMk cId="3614241615" sldId="267"/>
            <ac:spMk id="5" creationId="{A288BDCB-2C26-B623-C678-49D4E1A4C63C}"/>
          </ac:spMkLst>
        </pc:spChg>
        <pc:spChg chg="add mod">
          <ac:chgData name="Kelly Tungett" userId="757f2100-516b-4f50-addf-f0292df44cea" providerId="ADAL" clId="{C68B521A-FE20-44D5-A24D-02C6E703A7B1}" dt="2024-06-28T15:07:25.661" v="3654" actId="1076"/>
          <ac:spMkLst>
            <pc:docMk/>
            <pc:sldMk cId="3614241615" sldId="267"/>
            <ac:spMk id="6" creationId="{3DB0214F-720A-04E5-1C94-B3D4EADC01B8}"/>
          </ac:spMkLst>
        </pc:spChg>
        <pc:spChg chg="add mod">
          <ac:chgData name="Kelly Tungett" userId="757f2100-516b-4f50-addf-f0292df44cea" providerId="ADAL" clId="{C68B521A-FE20-44D5-A24D-02C6E703A7B1}" dt="2024-06-28T15:07:25.661" v="3654" actId="1076"/>
          <ac:spMkLst>
            <pc:docMk/>
            <pc:sldMk cId="3614241615" sldId="267"/>
            <ac:spMk id="7" creationId="{E08C5962-A134-317A-C328-CEB39C16281F}"/>
          </ac:spMkLst>
        </pc:spChg>
        <pc:spChg chg="add mod">
          <ac:chgData name="Kelly Tungett" userId="757f2100-516b-4f50-addf-f0292df44cea" providerId="ADAL" clId="{C68B521A-FE20-44D5-A24D-02C6E703A7B1}" dt="2024-06-28T15:07:25.661" v="3654" actId="1076"/>
          <ac:spMkLst>
            <pc:docMk/>
            <pc:sldMk cId="3614241615" sldId="267"/>
            <ac:spMk id="8" creationId="{38EDE920-3F48-8944-9DB7-2F78428235F5}"/>
          </ac:spMkLst>
        </pc:spChg>
        <pc:spChg chg="add mod">
          <ac:chgData name="Kelly Tungett" userId="757f2100-516b-4f50-addf-f0292df44cea" providerId="ADAL" clId="{C68B521A-FE20-44D5-A24D-02C6E703A7B1}" dt="2024-06-28T15:07:25.661" v="3654" actId="1076"/>
          <ac:spMkLst>
            <pc:docMk/>
            <pc:sldMk cId="3614241615" sldId="267"/>
            <ac:spMk id="9" creationId="{88F16588-765E-F8E5-6118-1496FA9D7AB7}"/>
          </ac:spMkLst>
        </pc:spChg>
        <pc:spChg chg="add mod">
          <ac:chgData name="Kelly Tungett" userId="757f2100-516b-4f50-addf-f0292df44cea" providerId="ADAL" clId="{C68B521A-FE20-44D5-A24D-02C6E703A7B1}" dt="2024-06-28T15:07:25.661" v="3654" actId="1076"/>
          <ac:spMkLst>
            <pc:docMk/>
            <pc:sldMk cId="3614241615" sldId="267"/>
            <ac:spMk id="10" creationId="{A09BB12C-CB4C-D4BF-843B-5D24FFCE44CE}"/>
          </ac:spMkLst>
        </pc:spChg>
        <pc:spChg chg="add mod">
          <ac:chgData name="Kelly Tungett" userId="757f2100-516b-4f50-addf-f0292df44cea" providerId="ADAL" clId="{C68B521A-FE20-44D5-A24D-02C6E703A7B1}" dt="2024-06-28T15:07:32.387" v="3655" actId="1076"/>
          <ac:spMkLst>
            <pc:docMk/>
            <pc:sldMk cId="3614241615" sldId="267"/>
            <ac:spMk id="11" creationId="{EFFE928E-43FF-FF7C-A574-C18D6141B626}"/>
          </ac:spMkLst>
        </pc:spChg>
        <pc:spChg chg="add mod">
          <ac:chgData name="Kelly Tungett" userId="757f2100-516b-4f50-addf-f0292df44cea" providerId="ADAL" clId="{C68B521A-FE20-44D5-A24D-02C6E703A7B1}" dt="2024-06-28T15:07:32.387" v="3655" actId="1076"/>
          <ac:spMkLst>
            <pc:docMk/>
            <pc:sldMk cId="3614241615" sldId="267"/>
            <ac:spMk id="12" creationId="{634985F5-DB64-0853-09AA-3C69DE9FE74B}"/>
          </ac:spMkLst>
        </pc:spChg>
        <pc:spChg chg="add mod">
          <ac:chgData name="Kelly Tungett" userId="757f2100-516b-4f50-addf-f0292df44cea" providerId="ADAL" clId="{C68B521A-FE20-44D5-A24D-02C6E703A7B1}" dt="2024-06-28T15:07:32.387" v="3655" actId="1076"/>
          <ac:spMkLst>
            <pc:docMk/>
            <pc:sldMk cId="3614241615" sldId="267"/>
            <ac:spMk id="13" creationId="{1AD32A73-C5BF-C11B-2716-F59872ACDB4B}"/>
          </ac:spMkLst>
        </pc:spChg>
        <pc:spChg chg="add mod">
          <ac:chgData name="Kelly Tungett" userId="757f2100-516b-4f50-addf-f0292df44cea" providerId="ADAL" clId="{C68B521A-FE20-44D5-A24D-02C6E703A7B1}" dt="2024-06-28T15:07:32.387" v="3655" actId="1076"/>
          <ac:spMkLst>
            <pc:docMk/>
            <pc:sldMk cId="3614241615" sldId="267"/>
            <ac:spMk id="14" creationId="{658865C1-6097-DC57-EA15-9D757749598E}"/>
          </ac:spMkLst>
        </pc:spChg>
        <pc:spChg chg="add mod">
          <ac:chgData name="Kelly Tungett" userId="757f2100-516b-4f50-addf-f0292df44cea" providerId="ADAL" clId="{C68B521A-FE20-44D5-A24D-02C6E703A7B1}" dt="2024-06-28T15:07:32.387" v="3655" actId="1076"/>
          <ac:spMkLst>
            <pc:docMk/>
            <pc:sldMk cId="3614241615" sldId="267"/>
            <ac:spMk id="15" creationId="{77E52592-509E-D35B-2805-F97CD67A4F4F}"/>
          </ac:spMkLst>
        </pc:spChg>
        <pc:spChg chg="add mod">
          <ac:chgData name="Kelly Tungett" userId="757f2100-516b-4f50-addf-f0292df44cea" providerId="ADAL" clId="{C68B521A-FE20-44D5-A24D-02C6E703A7B1}" dt="2024-06-28T15:07:25.661" v="3654" actId="1076"/>
          <ac:spMkLst>
            <pc:docMk/>
            <pc:sldMk cId="3614241615" sldId="267"/>
            <ac:spMk id="16" creationId="{3C40BA34-94AA-37D6-C0AF-EF7ABC58C12D}"/>
          </ac:spMkLst>
        </pc:spChg>
        <pc:spChg chg="add mod">
          <ac:chgData name="Kelly Tungett" userId="757f2100-516b-4f50-addf-f0292df44cea" providerId="ADAL" clId="{C68B521A-FE20-44D5-A24D-02C6E703A7B1}" dt="2024-06-28T15:07:25.661" v="3654" actId="1076"/>
          <ac:spMkLst>
            <pc:docMk/>
            <pc:sldMk cId="3614241615" sldId="267"/>
            <ac:spMk id="17" creationId="{BDC2E57B-4582-7E1B-D380-BEEA9EC47B14}"/>
          </ac:spMkLst>
        </pc:spChg>
        <pc:spChg chg="add mod">
          <ac:chgData name="Kelly Tungett" userId="757f2100-516b-4f50-addf-f0292df44cea" providerId="ADAL" clId="{C68B521A-FE20-44D5-A24D-02C6E703A7B1}" dt="2024-06-28T15:07:25.661" v="3654" actId="1076"/>
          <ac:spMkLst>
            <pc:docMk/>
            <pc:sldMk cId="3614241615" sldId="267"/>
            <ac:spMk id="18" creationId="{C33B73C4-99E0-20B1-F25A-339F54E50756}"/>
          </ac:spMkLst>
        </pc:spChg>
        <pc:spChg chg="add mod">
          <ac:chgData name="Kelly Tungett" userId="757f2100-516b-4f50-addf-f0292df44cea" providerId="ADAL" clId="{C68B521A-FE20-44D5-A24D-02C6E703A7B1}" dt="2024-06-28T15:07:25.661" v="3654" actId="1076"/>
          <ac:spMkLst>
            <pc:docMk/>
            <pc:sldMk cId="3614241615" sldId="267"/>
            <ac:spMk id="19" creationId="{18D9EC26-7FEC-9206-BFEC-5DDE2B2B1EC6}"/>
          </ac:spMkLst>
        </pc:spChg>
        <pc:spChg chg="add mod">
          <ac:chgData name="Kelly Tungett" userId="757f2100-516b-4f50-addf-f0292df44cea" providerId="ADAL" clId="{C68B521A-FE20-44D5-A24D-02C6E703A7B1}" dt="2024-06-28T15:07:25.661" v="3654" actId="1076"/>
          <ac:spMkLst>
            <pc:docMk/>
            <pc:sldMk cId="3614241615" sldId="267"/>
            <ac:spMk id="20" creationId="{97559E8D-957F-BB24-53AD-E5BFDD4D04CF}"/>
          </ac:spMkLst>
        </pc:spChg>
        <pc:spChg chg="add mod">
          <ac:chgData name="Kelly Tungett" userId="757f2100-516b-4f50-addf-f0292df44cea" providerId="ADAL" clId="{C68B521A-FE20-44D5-A24D-02C6E703A7B1}" dt="2024-06-28T15:07:32.387" v="3655" actId="1076"/>
          <ac:spMkLst>
            <pc:docMk/>
            <pc:sldMk cId="3614241615" sldId="267"/>
            <ac:spMk id="21" creationId="{4670B4FF-B82B-AF6C-C041-6F68231A94FB}"/>
          </ac:spMkLst>
        </pc:spChg>
        <pc:spChg chg="add mod">
          <ac:chgData name="Kelly Tungett" userId="757f2100-516b-4f50-addf-f0292df44cea" providerId="ADAL" clId="{C68B521A-FE20-44D5-A24D-02C6E703A7B1}" dt="2024-06-28T15:07:32.387" v="3655" actId="1076"/>
          <ac:spMkLst>
            <pc:docMk/>
            <pc:sldMk cId="3614241615" sldId="267"/>
            <ac:spMk id="22" creationId="{E05FD40D-0C77-B980-EE40-7B41748D381E}"/>
          </ac:spMkLst>
        </pc:spChg>
        <pc:spChg chg="add mod">
          <ac:chgData name="Kelly Tungett" userId="757f2100-516b-4f50-addf-f0292df44cea" providerId="ADAL" clId="{C68B521A-FE20-44D5-A24D-02C6E703A7B1}" dt="2024-06-28T15:07:32.387" v="3655" actId="1076"/>
          <ac:spMkLst>
            <pc:docMk/>
            <pc:sldMk cId="3614241615" sldId="267"/>
            <ac:spMk id="23" creationId="{8C1F5E51-DA6A-DF3D-32D9-D0D47C16A320}"/>
          </ac:spMkLst>
        </pc:spChg>
        <pc:spChg chg="add mod">
          <ac:chgData name="Kelly Tungett" userId="757f2100-516b-4f50-addf-f0292df44cea" providerId="ADAL" clId="{C68B521A-FE20-44D5-A24D-02C6E703A7B1}" dt="2024-06-28T15:07:32.387" v="3655" actId="1076"/>
          <ac:spMkLst>
            <pc:docMk/>
            <pc:sldMk cId="3614241615" sldId="267"/>
            <ac:spMk id="24" creationId="{1CEA320D-276F-6CD3-FD62-17AEDFE35B90}"/>
          </ac:spMkLst>
        </pc:spChg>
        <pc:spChg chg="add mod">
          <ac:chgData name="Kelly Tungett" userId="757f2100-516b-4f50-addf-f0292df44cea" providerId="ADAL" clId="{C68B521A-FE20-44D5-A24D-02C6E703A7B1}" dt="2024-06-28T15:07:32.387" v="3655" actId="1076"/>
          <ac:spMkLst>
            <pc:docMk/>
            <pc:sldMk cId="3614241615" sldId="267"/>
            <ac:spMk id="25" creationId="{28D4CDA0-37F2-5EE3-22C6-24A9486009A4}"/>
          </ac:spMkLst>
        </pc:spChg>
        <pc:picChg chg="add del mod">
          <ac:chgData name="Kelly Tungett" userId="757f2100-516b-4f50-addf-f0292df44cea" providerId="ADAL" clId="{C68B521A-FE20-44D5-A24D-02C6E703A7B1}" dt="2024-06-28T15:02:48.341" v="3626" actId="478"/>
          <ac:picMkLst>
            <pc:docMk/>
            <pc:sldMk cId="3614241615" sldId="267"/>
            <ac:picMk id="27" creationId="{E584BEE9-0D4E-E0FA-EDFA-F9A74150FCFC}"/>
          </ac:picMkLst>
        </pc:picChg>
        <pc:picChg chg="add del mod">
          <ac:chgData name="Kelly Tungett" userId="757f2100-516b-4f50-addf-f0292df44cea" providerId="ADAL" clId="{C68B521A-FE20-44D5-A24D-02C6E703A7B1}" dt="2024-06-28T15:04:57.685" v="3646" actId="478"/>
          <ac:picMkLst>
            <pc:docMk/>
            <pc:sldMk cId="3614241615" sldId="267"/>
            <ac:picMk id="29" creationId="{2270576D-8926-9716-53DF-32E70777AEB6}"/>
          </ac:picMkLst>
        </pc:picChg>
        <pc:picChg chg="add mod">
          <ac:chgData name="Kelly Tungett" userId="757f2100-516b-4f50-addf-f0292df44cea" providerId="ADAL" clId="{C68B521A-FE20-44D5-A24D-02C6E703A7B1}" dt="2024-06-28T15:07:16.174" v="3653" actId="1440"/>
          <ac:picMkLst>
            <pc:docMk/>
            <pc:sldMk cId="3614241615" sldId="267"/>
            <ac:picMk id="31" creationId="{91F021B4-32EA-4E12-4FBB-7E9E50F23814}"/>
          </ac:picMkLst>
        </pc:picChg>
      </pc:sldChg>
      <pc:sldChg chg="addSp modSp mod modNotesTx">
        <pc:chgData name="Kelly Tungett" userId="757f2100-516b-4f50-addf-f0292df44cea" providerId="ADAL" clId="{C68B521A-FE20-44D5-A24D-02C6E703A7B1}" dt="2024-06-28T18:19:15.781" v="6041" actId="20577"/>
        <pc:sldMkLst>
          <pc:docMk/>
          <pc:sldMk cId="2551608580" sldId="268"/>
        </pc:sldMkLst>
        <pc:spChg chg="mod">
          <ac:chgData name="Kelly Tungett" userId="757f2100-516b-4f50-addf-f0292df44cea" providerId="ADAL" clId="{C68B521A-FE20-44D5-A24D-02C6E703A7B1}" dt="2024-06-28T18:19:15.781" v="6041" actId="20577"/>
          <ac:spMkLst>
            <pc:docMk/>
            <pc:sldMk cId="2551608580" sldId="268"/>
            <ac:spMk id="2" creationId="{A5D4B719-AD68-E6EA-9018-C0449505FF92}"/>
          </ac:spMkLst>
        </pc:spChg>
        <pc:spChg chg="add mod">
          <ac:chgData name="Kelly Tungett" userId="757f2100-516b-4f50-addf-f0292df44cea" providerId="ADAL" clId="{C68B521A-FE20-44D5-A24D-02C6E703A7B1}" dt="2024-06-28T15:29:57.409" v="4398" actId="1076"/>
          <ac:spMkLst>
            <pc:docMk/>
            <pc:sldMk cId="2551608580" sldId="268"/>
            <ac:spMk id="19" creationId="{D4C7A1CC-5564-2759-C34D-F59FA4B9D4E4}"/>
          </ac:spMkLst>
        </pc:spChg>
        <pc:spChg chg="add mod">
          <ac:chgData name="Kelly Tungett" userId="757f2100-516b-4f50-addf-f0292df44cea" providerId="ADAL" clId="{C68B521A-FE20-44D5-A24D-02C6E703A7B1}" dt="2024-06-28T15:30:38.081" v="4436" actId="122"/>
          <ac:spMkLst>
            <pc:docMk/>
            <pc:sldMk cId="2551608580" sldId="268"/>
            <ac:spMk id="20" creationId="{B14BE1AE-9E0E-D110-F86B-1627C6A00C61}"/>
          </ac:spMkLst>
        </pc:spChg>
        <pc:spChg chg="add mod">
          <ac:chgData name="Kelly Tungett" userId="757f2100-516b-4f50-addf-f0292df44cea" providerId="ADAL" clId="{C68B521A-FE20-44D5-A24D-02C6E703A7B1}" dt="2024-06-28T15:31:30.257" v="4516" actId="1076"/>
          <ac:spMkLst>
            <pc:docMk/>
            <pc:sldMk cId="2551608580" sldId="268"/>
            <ac:spMk id="21" creationId="{F405B824-7E18-322F-BC63-8D506D4C141C}"/>
          </ac:spMkLst>
        </pc:spChg>
        <pc:picChg chg="add mod">
          <ac:chgData name="Kelly Tungett" userId="757f2100-516b-4f50-addf-f0292df44cea" providerId="ADAL" clId="{C68B521A-FE20-44D5-A24D-02C6E703A7B1}" dt="2024-06-28T15:32:09.471" v="4559" actId="29295"/>
          <ac:picMkLst>
            <pc:docMk/>
            <pc:sldMk cId="2551608580" sldId="268"/>
            <ac:picMk id="6" creationId="{DB255DCE-7EF0-21AE-3B2D-A31A33737B84}"/>
          </ac:picMkLst>
        </pc:picChg>
        <pc:picChg chg="add mod">
          <ac:chgData name="Kelly Tungett" userId="757f2100-516b-4f50-addf-f0292df44cea" providerId="ADAL" clId="{C68B521A-FE20-44D5-A24D-02C6E703A7B1}" dt="2024-06-28T15:29:48.661" v="4394" actId="14100"/>
          <ac:picMkLst>
            <pc:docMk/>
            <pc:sldMk cId="2551608580" sldId="268"/>
            <ac:picMk id="8" creationId="{E4E9E291-90D6-8ABA-BC5F-2E66B7B0B31F}"/>
          </ac:picMkLst>
        </pc:picChg>
        <pc:picChg chg="add mod">
          <ac:chgData name="Kelly Tungett" userId="757f2100-516b-4f50-addf-f0292df44cea" providerId="ADAL" clId="{C68B521A-FE20-44D5-A24D-02C6E703A7B1}" dt="2024-06-28T15:31:48.899" v="4522" actId="1076"/>
          <ac:picMkLst>
            <pc:docMk/>
            <pc:sldMk cId="2551608580" sldId="268"/>
            <ac:picMk id="10" creationId="{57089D6B-0939-29DF-D3B1-DA72BB71473E}"/>
          </ac:picMkLst>
        </pc:picChg>
        <pc:picChg chg="add mod">
          <ac:chgData name="Kelly Tungett" userId="757f2100-516b-4f50-addf-f0292df44cea" providerId="ADAL" clId="{C68B521A-FE20-44D5-A24D-02C6E703A7B1}" dt="2024-06-28T15:30:05.629" v="4399" actId="1076"/>
          <ac:picMkLst>
            <pc:docMk/>
            <pc:sldMk cId="2551608580" sldId="268"/>
            <ac:picMk id="12" creationId="{3E03BA5C-5D1C-90B3-96FC-64F4D84B8568}"/>
          </ac:picMkLst>
        </pc:picChg>
        <pc:picChg chg="add mod">
          <ac:chgData name="Kelly Tungett" userId="757f2100-516b-4f50-addf-f0292df44cea" providerId="ADAL" clId="{C68B521A-FE20-44D5-A24D-02C6E703A7B1}" dt="2024-06-28T15:30:05.629" v="4399" actId="1076"/>
          <ac:picMkLst>
            <pc:docMk/>
            <pc:sldMk cId="2551608580" sldId="268"/>
            <ac:picMk id="14" creationId="{68FB5176-8539-2E20-6505-F2812BC83523}"/>
          </ac:picMkLst>
        </pc:picChg>
        <pc:picChg chg="add mod">
          <ac:chgData name="Kelly Tungett" userId="757f2100-516b-4f50-addf-f0292df44cea" providerId="ADAL" clId="{C68B521A-FE20-44D5-A24D-02C6E703A7B1}" dt="2024-06-28T15:30:42.301" v="4437" actId="1076"/>
          <ac:picMkLst>
            <pc:docMk/>
            <pc:sldMk cId="2551608580" sldId="268"/>
            <ac:picMk id="16" creationId="{819FBAD5-685A-D7DB-1C12-8DBA69BD0B45}"/>
          </ac:picMkLst>
        </pc:picChg>
        <pc:picChg chg="add mod ord">
          <ac:chgData name="Kelly Tungett" userId="757f2100-516b-4f50-addf-f0292df44cea" providerId="ADAL" clId="{C68B521A-FE20-44D5-A24D-02C6E703A7B1}" dt="2024-06-28T15:30:14.217" v="4400" actId="1076"/>
          <ac:picMkLst>
            <pc:docMk/>
            <pc:sldMk cId="2551608580" sldId="268"/>
            <ac:picMk id="18" creationId="{E81D696D-B278-98C7-125A-3C5E77D3BB6E}"/>
          </ac:picMkLst>
        </pc:picChg>
      </pc:sldChg>
      <pc:sldChg chg="addSp modSp mod modNotesTx">
        <pc:chgData name="Kelly Tungett" userId="757f2100-516b-4f50-addf-f0292df44cea" providerId="ADAL" clId="{C68B521A-FE20-44D5-A24D-02C6E703A7B1}" dt="2024-07-02T17:18:52.251" v="8605"/>
        <pc:sldMkLst>
          <pc:docMk/>
          <pc:sldMk cId="1054418340" sldId="269"/>
        </pc:sldMkLst>
        <pc:spChg chg="mod">
          <ac:chgData name="Kelly Tungett" userId="757f2100-516b-4f50-addf-f0292df44cea" providerId="ADAL" clId="{C68B521A-FE20-44D5-A24D-02C6E703A7B1}" dt="2024-06-25T19:55:12.262" v="246" actId="2711"/>
          <ac:spMkLst>
            <pc:docMk/>
            <pc:sldMk cId="1054418340" sldId="269"/>
            <ac:spMk id="2" creationId="{A5D4B719-AD68-E6EA-9018-C0449505FF92}"/>
          </ac:spMkLst>
        </pc:spChg>
        <pc:spChg chg="add mod">
          <ac:chgData name="Kelly Tungett" userId="757f2100-516b-4f50-addf-f0292df44cea" providerId="ADAL" clId="{C68B521A-FE20-44D5-A24D-02C6E703A7B1}" dt="2024-07-02T15:53:57.156" v="6095" actId="1076"/>
          <ac:spMkLst>
            <pc:docMk/>
            <pc:sldMk cId="1054418340" sldId="269"/>
            <ac:spMk id="6" creationId="{5A52393B-2D08-CFE8-C015-593FA8A8332C}"/>
          </ac:spMkLst>
        </pc:spChg>
        <pc:picChg chg="add mod">
          <ac:chgData name="Kelly Tungett" userId="757f2100-516b-4f50-addf-f0292df44cea" providerId="ADAL" clId="{C68B521A-FE20-44D5-A24D-02C6E703A7B1}" dt="2024-07-02T15:54:03.662" v="6097" actId="1440"/>
          <ac:picMkLst>
            <pc:docMk/>
            <pc:sldMk cId="1054418340" sldId="269"/>
            <ac:picMk id="7" creationId="{94324360-4EF8-48A0-3D66-6B96021FE00D}"/>
          </ac:picMkLst>
        </pc:picChg>
      </pc:sldChg>
      <pc:sldChg chg="addSp modSp mod modNotesTx">
        <pc:chgData name="Kelly Tungett" userId="757f2100-516b-4f50-addf-f0292df44cea" providerId="ADAL" clId="{C68B521A-FE20-44D5-A24D-02C6E703A7B1}" dt="2024-07-03T14:35:38.096" v="8705" actId="20577"/>
        <pc:sldMkLst>
          <pc:docMk/>
          <pc:sldMk cId="2278016278" sldId="270"/>
        </pc:sldMkLst>
        <pc:spChg chg="mod">
          <ac:chgData name="Kelly Tungett" userId="757f2100-516b-4f50-addf-f0292df44cea" providerId="ADAL" clId="{C68B521A-FE20-44D5-A24D-02C6E703A7B1}" dt="2024-06-25T19:55:17.702" v="247" actId="2711"/>
          <ac:spMkLst>
            <pc:docMk/>
            <pc:sldMk cId="2278016278" sldId="270"/>
            <ac:spMk id="2" creationId="{A5D4B719-AD68-E6EA-9018-C0449505FF92}"/>
          </ac:spMkLst>
        </pc:spChg>
        <pc:spChg chg="add mod">
          <ac:chgData name="Kelly Tungett" userId="757f2100-516b-4f50-addf-f0292df44cea" providerId="ADAL" clId="{C68B521A-FE20-44D5-A24D-02C6E703A7B1}" dt="2024-07-03T14:35:24.813" v="8701" actId="20577"/>
          <ac:spMkLst>
            <pc:docMk/>
            <pc:sldMk cId="2278016278" sldId="270"/>
            <ac:spMk id="5" creationId="{002EEBCB-258D-A8C0-A38B-00DD15F15943}"/>
          </ac:spMkLst>
        </pc:spChg>
        <pc:spChg chg="add mod">
          <ac:chgData name="Kelly Tungett" userId="757f2100-516b-4f50-addf-f0292df44cea" providerId="ADAL" clId="{C68B521A-FE20-44D5-A24D-02C6E703A7B1}" dt="2024-07-03T14:35:38.096" v="8705" actId="20577"/>
          <ac:spMkLst>
            <pc:docMk/>
            <pc:sldMk cId="2278016278" sldId="270"/>
            <ac:spMk id="6" creationId="{0D8B8D3C-6854-379B-C548-1C7CB7A43437}"/>
          </ac:spMkLst>
        </pc:spChg>
        <pc:picChg chg="add mod">
          <ac:chgData name="Kelly Tungett" userId="757f2100-516b-4f50-addf-f0292df44cea" providerId="ADAL" clId="{C68B521A-FE20-44D5-A24D-02C6E703A7B1}" dt="2024-07-02T16:00:02.234" v="6208" actId="14100"/>
          <ac:picMkLst>
            <pc:docMk/>
            <pc:sldMk cId="2278016278" sldId="270"/>
            <ac:picMk id="8" creationId="{EBB1AE91-7D61-2CB8-E470-E2444D83E85A}"/>
          </ac:picMkLst>
        </pc:picChg>
      </pc:sldChg>
      <pc:sldChg chg="addSp delSp modSp mod modNotesTx">
        <pc:chgData name="Kelly Tungett" userId="757f2100-516b-4f50-addf-f0292df44cea" providerId="ADAL" clId="{C68B521A-FE20-44D5-A24D-02C6E703A7B1}" dt="2024-07-03T14:36:01.982" v="8709" actId="20577"/>
        <pc:sldMkLst>
          <pc:docMk/>
          <pc:sldMk cId="427398526" sldId="271"/>
        </pc:sldMkLst>
        <pc:spChg chg="mod">
          <ac:chgData name="Kelly Tungett" userId="757f2100-516b-4f50-addf-f0292df44cea" providerId="ADAL" clId="{C68B521A-FE20-44D5-A24D-02C6E703A7B1}" dt="2024-07-02T16:10:18.397" v="6654" actId="20577"/>
          <ac:spMkLst>
            <pc:docMk/>
            <pc:sldMk cId="427398526" sldId="271"/>
            <ac:spMk id="2" creationId="{A5D4B719-AD68-E6EA-9018-C0449505FF92}"/>
          </ac:spMkLst>
        </pc:spChg>
        <pc:spChg chg="add mod">
          <ac:chgData name="Kelly Tungett" userId="757f2100-516b-4f50-addf-f0292df44cea" providerId="ADAL" clId="{C68B521A-FE20-44D5-A24D-02C6E703A7B1}" dt="2024-07-02T16:22:45.669" v="7341" actId="113"/>
          <ac:spMkLst>
            <pc:docMk/>
            <pc:sldMk cId="427398526" sldId="271"/>
            <ac:spMk id="5" creationId="{ACCDE4E9-D685-71FD-A8C5-31358062A339}"/>
          </ac:spMkLst>
        </pc:spChg>
        <pc:spChg chg="add del mod">
          <ac:chgData name="Kelly Tungett" userId="757f2100-516b-4f50-addf-f0292df44cea" providerId="ADAL" clId="{C68B521A-FE20-44D5-A24D-02C6E703A7B1}" dt="2024-07-02T16:06:57.965" v="6235" actId="478"/>
          <ac:spMkLst>
            <pc:docMk/>
            <pc:sldMk cId="427398526" sldId="271"/>
            <ac:spMk id="6" creationId="{2E31BEF5-32A3-14C3-7595-FD431F75F9D3}"/>
          </ac:spMkLst>
        </pc:spChg>
        <pc:spChg chg="add mod">
          <ac:chgData name="Kelly Tungett" userId="757f2100-516b-4f50-addf-f0292df44cea" providerId="ADAL" clId="{C68B521A-FE20-44D5-A24D-02C6E703A7B1}" dt="2024-07-03T14:36:01.982" v="8709" actId="20577"/>
          <ac:spMkLst>
            <pc:docMk/>
            <pc:sldMk cId="427398526" sldId="271"/>
            <ac:spMk id="7" creationId="{F39F089A-391A-ABE2-A2A1-CAB3621B5658}"/>
          </ac:spMkLst>
        </pc:spChg>
        <pc:picChg chg="add mod">
          <ac:chgData name="Kelly Tungett" userId="757f2100-516b-4f50-addf-f0292df44cea" providerId="ADAL" clId="{C68B521A-FE20-44D5-A24D-02C6E703A7B1}" dt="2024-07-02T16:16:16.346" v="7183" actId="1440"/>
          <ac:picMkLst>
            <pc:docMk/>
            <pc:sldMk cId="427398526" sldId="271"/>
            <ac:picMk id="9" creationId="{5D25B088-C1C7-740C-E518-E15BC65FDC35}"/>
          </ac:picMkLst>
        </pc:picChg>
      </pc:sldChg>
      <pc:sldChg chg="addSp delSp modSp mod modNotesTx">
        <pc:chgData name="Kelly Tungett" userId="757f2100-516b-4f50-addf-f0292df44cea" providerId="ADAL" clId="{C68B521A-FE20-44D5-A24D-02C6E703A7B1}" dt="2024-07-02T17:12:37.221" v="8540" actId="207"/>
        <pc:sldMkLst>
          <pc:docMk/>
          <pc:sldMk cId="2196249305" sldId="272"/>
        </pc:sldMkLst>
        <pc:spChg chg="mod">
          <ac:chgData name="Kelly Tungett" userId="757f2100-516b-4f50-addf-f0292df44cea" providerId="ADAL" clId="{C68B521A-FE20-44D5-A24D-02C6E703A7B1}" dt="2024-07-01T20:33:11.411" v="6076" actId="20577"/>
          <ac:spMkLst>
            <pc:docMk/>
            <pc:sldMk cId="2196249305" sldId="272"/>
            <ac:spMk id="2" creationId="{A5D4B719-AD68-E6EA-9018-C0449505FF92}"/>
          </ac:spMkLst>
        </pc:spChg>
        <pc:spChg chg="add mod">
          <ac:chgData name="Kelly Tungett" userId="757f2100-516b-4f50-addf-f0292df44cea" providerId="ADAL" clId="{C68B521A-FE20-44D5-A24D-02C6E703A7B1}" dt="2024-07-02T17:09:52.337" v="8433" actId="20577"/>
          <ac:spMkLst>
            <pc:docMk/>
            <pc:sldMk cId="2196249305" sldId="272"/>
            <ac:spMk id="5" creationId="{3FB034CF-7092-951B-BCEF-AAE4C7AE4D9B}"/>
          </ac:spMkLst>
        </pc:spChg>
        <pc:spChg chg="add mod">
          <ac:chgData name="Kelly Tungett" userId="757f2100-516b-4f50-addf-f0292df44cea" providerId="ADAL" clId="{C68B521A-FE20-44D5-A24D-02C6E703A7B1}" dt="2024-07-02T17:12:30.975" v="8539" actId="207"/>
          <ac:spMkLst>
            <pc:docMk/>
            <pc:sldMk cId="2196249305" sldId="272"/>
            <ac:spMk id="10" creationId="{502A6ECF-4340-B6CA-4AD5-9250D394ECCD}"/>
          </ac:spMkLst>
        </pc:spChg>
        <pc:spChg chg="add mod">
          <ac:chgData name="Kelly Tungett" userId="757f2100-516b-4f50-addf-f0292df44cea" providerId="ADAL" clId="{C68B521A-FE20-44D5-A24D-02C6E703A7B1}" dt="2024-07-02T17:12:24.668" v="8538" actId="207"/>
          <ac:spMkLst>
            <pc:docMk/>
            <pc:sldMk cId="2196249305" sldId="272"/>
            <ac:spMk id="11" creationId="{984F88C8-7F25-10B0-4FA8-F21FD8E48FD0}"/>
          </ac:spMkLst>
        </pc:spChg>
        <pc:spChg chg="add mod">
          <ac:chgData name="Kelly Tungett" userId="757f2100-516b-4f50-addf-f0292df44cea" providerId="ADAL" clId="{C68B521A-FE20-44D5-A24D-02C6E703A7B1}" dt="2024-07-02T17:12:37.221" v="8540" actId="207"/>
          <ac:spMkLst>
            <pc:docMk/>
            <pc:sldMk cId="2196249305" sldId="272"/>
            <ac:spMk id="12" creationId="{8EAE424F-E9A6-AE78-4930-D57796550FC8}"/>
          </ac:spMkLst>
        </pc:spChg>
        <pc:spChg chg="add mod">
          <ac:chgData name="Kelly Tungett" userId="757f2100-516b-4f50-addf-f0292df44cea" providerId="ADAL" clId="{C68B521A-FE20-44D5-A24D-02C6E703A7B1}" dt="2024-07-02T17:12:16.196" v="8537" actId="207"/>
          <ac:spMkLst>
            <pc:docMk/>
            <pc:sldMk cId="2196249305" sldId="272"/>
            <ac:spMk id="13" creationId="{CF708A4C-7168-9A71-4A75-9A2658EC1C67}"/>
          </ac:spMkLst>
        </pc:spChg>
        <pc:spChg chg="add mod">
          <ac:chgData name="Kelly Tungett" userId="757f2100-516b-4f50-addf-f0292df44cea" providerId="ADAL" clId="{C68B521A-FE20-44D5-A24D-02C6E703A7B1}" dt="2024-07-02T17:11:49.003" v="8532" actId="1076"/>
          <ac:spMkLst>
            <pc:docMk/>
            <pc:sldMk cId="2196249305" sldId="272"/>
            <ac:spMk id="14" creationId="{63D755B2-8DDE-3A76-1CFC-3819BCFA70E0}"/>
          </ac:spMkLst>
        </pc:spChg>
        <pc:spChg chg="add mod">
          <ac:chgData name="Kelly Tungett" userId="757f2100-516b-4f50-addf-f0292df44cea" providerId="ADAL" clId="{C68B521A-FE20-44D5-A24D-02C6E703A7B1}" dt="2024-07-02T17:11:49.003" v="8532" actId="1076"/>
          <ac:spMkLst>
            <pc:docMk/>
            <pc:sldMk cId="2196249305" sldId="272"/>
            <ac:spMk id="15" creationId="{368179AE-1AEA-6494-370B-94E1A4178EFF}"/>
          </ac:spMkLst>
        </pc:spChg>
        <pc:spChg chg="add mod">
          <ac:chgData name="Kelly Tungett" userId="757f2100-516b-4f50-addf-f0292df44cea" providerId="ADAL" clId="{C68B521A-FE20-44D5-A24D-02C6E703A7B1}" dt="2024-07-02T17:11:52.434" v="8533" actId="1076"/>
          <ac:spMkLst>
            <pc:docMk/>
            <pc:sldMk cId="2196249305" sldId="272"/>
            <ac:spMk id="16" creationId="{FB23D29F-12CB-E5A1-F763-B2B5D7B63174}"/>
          </ac:spMkLst>
        </pc:spChg>
        <pc:spChg chg="add mod">
          <ac:chgData name="Kelly Tungett" userId="757f2100-516b-4f50-addf-f0292df44cea" providerId="ADAL" clId="{C68B521A-FE20-44D5-A24D-02C6E703A7B1}" dt="2024-07-02T17:11:49.003" v="8532" actId="1076"/>
          <ac:spMkLst>
            <pc:docMk/>
            <pc:sldMk cId="2196249305" sldId="272"/>
            <ac:spMk id="17" creationId="{D9336293-23CE-9FCC-40A6-6609C00877B3}"/>
          </ac:spMkLst>
        </pc:spChg>
        <pc:picChg chg="add mod">
          <ac:chgData name="Kelly Tungett" userId="757f2100-516b-4f50-addf-f0292df44cea" providerId="ADAL" clId="{C68B521A-FE20-44D5-A24D-02C6E703A7B1}" dt="2024-07-02T16:38:57.880" v="8325" actId="1076"/>
          <ac:picMkLst>
            <pc:docMk/>
            <pc:sldMk cId="2196249305" sldId="272"/>
            <ac:picMk id="7" creationId="{A8657EBC-E1CF-8F73-82BF-C105BE195093}"/>
          </ac:picMkLst>
        </pc:picChg>
        <pc:picChg chg="add del mod">
          <ac:chgData name="Kelly Tungett" userId="757f2100-516b-4f50-addf-f0292df44cea" providerId="ADAL" clId="{C68B521A-FE20-44D5-A24D-02C6E703A7B1}" dt="2024-07-02T17:09:07.787" v="8358" actId="478"/>
          <ac:picMkLst>
            <pc:docMk/>
            <pc:sldMk cId="2196249305" sldId="272"/>
            <ac:picMk id="9" creationId="{B41B9BF6-594F-C945-4D67-AD08C5FB3A8B}"/>
          </ac:picMkLst>
        </pc:picChg>
      </pc:sldChg>
      <pc:sldChg chg="modSp del mod">
        <pc:chgData name="Kelly Tungett" userId="757f2100-516b-4f50-addf-f0292df44cea" providerId="ADAL" clId="{C68B521A-FE20-44D5-A24D-02C6E703A7B1}" dt="2024-07-01T20:32:51.958" v="6065" actId="47"/>
        <pc:sldMkLst>
          <pc:docMk/>
          <pc:sldMk cId="135333097" sldId="273"/>
        </pc:sldMkLst>
        <pc:spChg chg="mod">
          <ac:chgData name="Kelly Tungett" userId="757f2100-516b-4f50-addf-f0292df44cea" providerId="ADAL" clId="{C68B521A-FE20-44D5-A24D-02C6E703A7B1}" dt="2024-06-25T19:55:32.112" v="250" actId="2711"/>
          <ac:spMkLst>
            <pc:docMk/>
            <pc:sldMk cId="135333097" sldId="273"/>
            <ac:spMk id="2" creationId="{A5D4B719-AD68-E6EA-9018-C0449505FF92}"/>
          </ac:spMkLst>
        </pc:spChg>
      </pc:sldChg>
      <pc:sldChg chg="addSp modSp mod modNotesTx">
        <pc:chgData name="Kelly Tungett" userId="757f2100-516b-4f50-addf-f0292df44cea" providerId="ADAL" clId="{C68B521A-FE20-44D5-A24D-02C6E703A7B1}" dt="2024-07-02T16:33:33.192" v="8156" actId="1076"/>
        <pc:sldMkLst>
          <pc:docMk/>
          <pc:sldMk cId="1069049165" sldId="274"/>
        </pc:sldMkLst>
        <pc:spChg chg="mod">
          <ac:chgData name="Kelly Tungett" userId="757f2100-516b-4f50-addf-f0292df44cea" providerId="ADAL" clId="{C68B521A-FE20-44D5-A24D-02C6E703A7B1}" dt="2024-06-25T19:55:27.137" v="249" actId="2711"/>
          <ac:spMkLst>
            <pc:docMk/>
            <pc:sldMk cId="1069049165" sldId="274"/>
            <ac:spMk id="2" creationId="{A5D4B719-AD68-E6EA-9018-C0449505FF92}"/>
          </ac:spMkLst>
        </pc:spChg>
        <pc:spChg chg="add mod">
          <ac:chgData name="Kelly Tungett" userId="757f2100-516b-4f50-addf-f0292df44cea" providerId="ADAL" clId="{C68B521A-FE20-44D5-A24D-02C6E703A7B1}" dt="2024-07-02T16:33:00.559" v="8147" actId="1076"/>
          <ac:spMkLst>
            <pc:docMk/>
            <pc:sldMk cId="1069049165" sldId="274"/>
            <ac:spMk id="6" creationId="{43AE1EE0-FDED-9691-04FE-C1A013B43A66}"/>
          </ac:spMkLst>
        </pc:spChg>
        <pc:spChg chg="add mod">
          <ac:chgData name="Kelly Tungett" userId="757f2100-516b-4f50-addf-f0292df44cea" providerId="ADAL" clId="{C68B521A-FE20-44D5-A24D-02C6E703A7B1}" dt="2024-07-02T16:33:00.559" v="8147" actId="1076"/>
          <ac:spMkLst>
            <pc:docMk/>
            <pc:sldMk cId="1069049165" sldId="274"/>
            <ac:spMk id="7" creationId="{D534079F-8ADA-7DF8-ACCF-325313CD7352}"/>
          </ac:spMkLst>
        </pc:spChg>
        <pc:spChg chg="add mod">
          <ac:chgData name="Kelly Tungett" userId="757f2100-516b-4f50-addf-f0292df44cea" providerId="ADAL" clId="{C68B521A-FE20-44D5-A24D-02C6E703A7B1}" dt="2024-07-02T16:33:10.790" v="8150" actId="1076"/>
          <ac:spMkLst>
            <pc:docMk/>
            <pc:sldMk cId="1069049165" sldId="274"/>
            <ac:spMk id="8" creationId="{32799C9F-8FBE-2330-E129-18A2F7CFEBD7}"/>
          </ac:spMkLst>
        </pc:spChg>
        <pc:spChg chg="add mod">
          <ac:chgData name="Kelly Tungett" userId="757f2100-516b-4f50-addf-f0292df44cea" providerId="ADAL" clId="{C68B521A-FE20-44D5-A24D-02C6E703A7B1}" dt="2024-07-02T16:33:33.192" v="8156" actId="1076"/>
          <ac:spMkLst>
            <pc:docMk/>
            <pc:sldMk cId="1069049165" sldId="274"/>
            <ac:spMk id="9" creationId="{89866804-84F5-6C9A-C9E7-4963A788F8B4}"/>
          </ac:spMkLst>
        </pc:spChg>
        <pc:spChg chg="add mod">
          <ac:chgData name="Kelly Tungett" userId="757f2100-516b-4f50-addf-f0292df44cea" providerId="ADAL" clId="{C68B521A-FE20-44D5-A24D-02C6E703A7B1}" dt="2024-07-02T16:33:29.306" v="8155" actId="1076"/>
          <ac:spMkLst>
            <pc:docMk/>
            <pc:sldMk cId="1069049165" sldId="274"/>
            <ac:spMk id="10" creationId="{7021FC45-9FAB-2199-4E85-DEC4C76CF080}"/>
          </ac:spMkLst>
        </pc:spChg>
        <pc:picChg chg="add mod">
          <ac:chgData name="Kelly Tungett" userId="757f2100-516b-4f50-addf-f0292df44cea" providerId="ADAL" clId="{C68B521A-FE20-44D5-A24D-02C6E703A7B1}" dt="2024-07-02T16:33:00.559" v="8147" actId="1076"/>
          <ac:picMkLst>
            <pc:docMk/>
            <pc:sldMk cId="1069049165" sldId="274"/>
            <ac:picMk id="5" creationId="{918EC0C9-AC9F-A72D-EFCF-4F101811621E}"/>
          </ac:picMkLst>
        </pc:picChg>
      </pc:sldChg>
      <pc:sldChg chg="addSp modSp mod">
        <pc:chgData name="Kelly Tungett" userId="757f2100-516b-4f50-addf-f0292df44cea" providerId="ADAL" clId="{C68B521A-FE20-44D5-A24D-02C6E703A7B1}" dt="2024-06-28T18:04:46.220" v="5806" actId="14100"/>
        <pc:sldMkLst>
          <pc:docMk/>
          <pc:sldMk cId="3627449246" sldId="275"/>
        </pc:sldMkLst>
        <pc:spChg chg="add mod">
          <ac:chgData name="Kelly Tungett" userId="757f2100-516b-4f50-addf-f0292df44cea" providerId="ADAL" clId="{C68B521A-FE20-44D5-A24D-02C6E703A7B1}" dt="2024-06-28T18:04:41.564" v="5804" actId="1076"/>
          <ac:spMkLst>
            <pc:docMk/>
            <pc:sldMk cId="3627449246" sldId="275"/>
            <ac:spMk id="6" creationId="{0B904844-13DB-1B0D-2A0E-92294FE2DF1A}"/>
          </ac:spMkLst>
        </pc:spChg>
        <pc:picChg chg="add mod">
          <ac:chgData name="Kelly Tungett" userId="757f2100-516b-4f50-addf-f0292df44cea" providerId="ADAL" clId="{C68B521A-FE20-44D5-A24D-02C6E703A7B1}" dt="2024-06-28T18:04:46.220" v="5806" actId="14100"/>
          <ac:picMkLst>
            <pc:docMk/>
            <pc:sldMk cId="3627449246" sldId="275"/>
            <ac:picMk id="7" creationId="{26FA3911-D18B-CD1B-DC44-9C1D46764328}"/>
          </ac:picMkLst>
        </pc:picChg>
      </pc:sldChg>
      <pc:sldChg chg="addSp modSp mod ord modNotesTx">
        <pc:chgData name="Kelly Tungett" userId="757f2100-516b-4f50-addf-f0292df44cea" providerId="ADAL" clId="{C68B521A-FE20-44D5-A24D-02C6E703A7B1}" dt="2024-06-28T18:17:18.997" v="6001" actId="20577"/>
        <pc:sldMkLst>
          <pc:docMk/>
          <pc:sldMk cId="2469441738" sldId="276"/>
        </pc:sldMkLst>
        <pc:spChg chg="add mod">
          <ac:chgData name="Kelly Tungett" userId="757f2100-516b-4f50-addf-f0292df44cea" providerId="ADAL" clId="{C68B521A-FE20-44D5-A24D-02C6E703A7B1}" dt="2024-06-28T18:01:38.473" v="5778" actId="255"/>
          <ac:spMkLst>
            <pc:docMk/>
            <pc:sldMk cId="2469441738" sldId="276"/>
            <ac:spMk id="5" creationId="{80DCBAE6-C5EE-CE63-1E31-212860501527}"/>
          </ac:spMkLst>
        </pc:spChg>
        <pc:spChg chg="add mod">
          <ac:chgData name="Kelly Tungett" userId="757f2100-516b-4f50-addf-f0292df44cea" providerId="ADAL" clId="{C68B521A-FE20-44D5-A24D-02C6E703A7B1}" dt="2024-06-28T18:02:03.983" v="5783" actId="14100"/>
          <ac:spMkLst>
            <pc:docMk/>
            <pc:sldMk cId="2469441738" sldId="276"/>
            <ac:spMk id="6" creationId="{5CB1A554-C6D3-EBD5-2ABD-D9EF707CE0F8}"/>
          </ac:spMkLst>
        </pc:spChg>
        <pc:picChg chg="add mod">
          <ac:chgData name="Kelly Tungett" userId="757f2100-516b-4f50-addf-f0292df44cea" providerId="ADAL" clId="{C68B521A-FE20-44D5-A24D-02C6E703A7B1}" dt="2024-06-28T18:02:16.920" v="5784" actId="1440"/>
          <ac:picMkLst>
            <pc:docMk/>
            <pc:sldMk cId="2469441738" sldId="276"/>
            <ac:picMk id="8" creationId="{A64F770E-0419-E787-E2FB-67917DD9E0B3}"/>
          </ac:picMkLst>
        </pc:picChg>
      </pc:sldChg>
      <pc:sldChg chg="del">
        <pc:chgData name="Kelly Tungett" userId="757f2100-516b-4f50-addf-f0292df44cea" providerId="ADAL" clId="{C68B521A-FE20-44D5-A24D-02C6E703A7B1}" dt="2024-06-28T18:02:54.924" v="5795" actId="47"/>
        <pc:sldMkLst>
          <pc:docMk/>
          <pc:sldMk cId="1515990263" sldId="277"/>
        </pc:sldMkLst>
      </pc:sldChg>
      <pc:sldChg chg="modSp del mod">
        <pc:chgData name="Kelly Tungett" userId="757f2100-516b-4f50-addf-f0292df44cea" providerId="ADAL" clId="{C68B521A-FE20-44D5-A24D-02C6E703A7B1}" dt="2024-07-01T20:33:16.373" v="6077" actId="47"/>
        <pc:sldMkLst>
          <pc:docMk/>
          <pc:sldMk cId="3290837277" sldId="278"/>
        </pc:sldMkLst>
        <pc:spChg chg="mod">
          <ac:chgData name="Kelly Tungett" userId="757f2100-516b-4f50-addf-f0292df44cea" providerId="ADAL" clId="{C68B521A-FE20-44D5-A24D-02C6E703A7B1}" dt="2024-06-25T19:55:41.985" v="252" actId="2711"/>
          <ac:spMkLst>
            <pc:docMk/>
            <pc:sldMk cId="3290837277" sldId="278"/>
            <ac:spMk id="2" creationId="{A5D4B719-AD68-E6EA-9018-C0449505FF92}"/>
          </ac:spMkLst>
        </pc:spChg>
      </pc:sldChg>
      <pc:sldChg chg="addSp modSp mod">
        <pc:chgData name="Kelly Tungett" userId="757f2100-516b-4f50-addf-f0292df44cea" providerId="ADAL" clId="{C68B521A-FE20-44D5-A24D-02C6E703A7B1}" dt="2024-07-03T14:43:56.406" v="8972" actId="167"/>
        <pc:sldMkLst>
          <pc:docMk/>
          <pc:sldMk cId="2481615743" sldId="279"/>
        </pc:sldMkLst>
        <pc:spChg chg="add mod">
          <ac:chgData name="Kelly Tungett" userId="757f2100-516b-4f50-addf-f0292df44cea" providerId="ADAL" clId="{C68B521A-FE20-44D5-A24D-02C6E703A7B1}" dt="2024-07-02T17:22:06.540" v="8674" actId="255"/>
          <ac:spMkLst>
            <pc:docMk/>
            <pc:sldMk cId="2481615743" sldId="279"/>
            <ac:spMk id="5" creationId="{0FE90CE0-328A-155F-EE5A-F67DD005ADA0}"/>
          </ac:spMkLst>
        </pc:spChg>
        <pc:spChg chg="add mod">
          <ac:chgData name="Kelly Tungett" userId="757f2100-516b-4f50-addf-f0292df44cea" providerId="ADAL" clId="{C68B521A-FE20-44D5-A24D-02C6E703A7B1}" dt="2024-07-02T17:22:12.827" v="8676" actId="255"/>
          <ac:spMkLst>
            <pc:docMk/>
            <pc:sldMk cId="2481615743" sldId="279"/>
            <ac:spMk id="6" creationId="{EDE60AF4-F82C-927F-24C4-7B6491640D17}"/>
          </ac:spMkLst>
        </pc:spChg>
        <pc:spChg chg="add mod ord">
          <ac:chgData name="Kelly Tungett" userId="757f2100-516b-4f50-addf-f0292df44cea" providerId="ADAL" clId="{C68B521A-FE20-44D5-A24D-02C6E703A7B1}" dt="2024-07-03T14:43:56.406" v="8972" actId="167"/>
          <ac:spMkLst>
            <pc:docMk/>
            <pc:sldMk cId="2481615743" sldId="279"/>
            <ac:spMk id="7" creationId="{5BB5BBD4-97D1-CE12-64D9-7C90C402221D}"/>
          </ac:spMkLst>
        </pc:spChg>
      </pc:sldChg>
      <pc:sldChg chg="delSp modSp mod modNotesTx">
        <pc:chgData name="Kelly Tungett" userId="757f2100-516b-4f50-addf-f0292df44cea" providerId="ADAL" clId="{C68B521A-FE20-44D5-A24D-02C6E703A7B1}" dt="2024-06-26T18:30:37.860" v="800" actId="20577"/>
        <pc:sldMkLst>
          <pc:docMk/>
          <pc:sldMk cId="3717738626" sldId="281"/>
        </pc:sldMkLst>
        <pc:spChg chg="mod">
          <ac:chgData name="Kelly Tungett" userId="757f2100-516b-4f50-addf-f0292df44cea" providerId="ADAL" clId="{C68B521A-FE20-44D5-A24D-02C6E703A7B1}" dt="2024-06-25T19:53:57.075" v="229" actId="2711"/>
          <ac:spMkLst>
            <pc:docMk/>
            <pc:sldMk cId="3717738626" sldId="281"/>
            <ac:spMk id="2" creationId="{A5D4B719-AD68-E6EA-9018-C0449505FF92}"/>
          </ac:spMkLst>
        </pc:spChg>
        <pc:spChg chg="del">
          <ac:chgData name="Kelly Tungett" userId="757f2100-516b-4f50-addf-f0292df44cea" providerId="ADAL" clId="{C68B521A-FE20-44D5-A24D-02C6E703A7B1}" dt="2024-06-26T18:30:30.834" v="768" actId="478"/>
          <ac:spMkLst>
            <pc:docMk/>
            <pc:sldMk cId="3717738626" sldId="281"/>
            <ac:spMk id="10" creationId="{51DC7560-F1A5-972A-233D-A149A4743796}"/>
          </ac:spMkLst>
        </pc:spChg>
      </pc:sldChg>
      <pc:sldChg chg="del">
        <pc:chgData name="Kelly Tungett" userId="757f2100-516b-4f50-addf-f0292df44cea" providerId="ADAL" clId="{C68B521A-FE20-44D5-A24D-02C6E703A7B1}" dt="2024-07-03T14:44:43.889" v="8973" actId="47"/>
        <pc:sldMkLst>
          <pc:docMk/>
          <pc:sldMk cId="2479644886" sldId="283"/>
        </pc:sldMkLst>
      </pc:sldChg>
      <pc:sldChg chg="del">
        <pc:chgData name="Kelly Tungett" userId="757f2100-516b-4f50-addf-f0292df44cea" providerId="ADAL" clId="{C68B521A-FE20-44D5-A24D-02C6E703A7B1}" dt="2024-07-03T14:44:45.205" v="8974" actId="47"/>
        <pc:sldMkLst>
          <pc:docMk/>
          <pc:sldMk cId="1109006410" sldId="285"/>
        </pc:sldMkLst>
      </pc:sldChg>
      <pc:sldChg chg="addSp delSp modSp mod">
        <pc:chgData name="Kelly Tungett" userId="757f2100-516b-4f50-addf-f0292df44cea" providerId="ADAL" clId="{C68B521A-FE20-44D5-A24D-02C6E703A7B1}" dt="2024-06-25T19:54:19.444" v="236" actId="1076"/>
        <pc:sldMkLst>
          <pc:docMk/>
          <pc:sldMk cId="3151561336" sldId="286"/>
        </pc:sldMkLst>
        <pc:spChg chg="mod">
          <ac:chgData name="Kelly Tungett" userId="757f2100-516b-4f50-addf-f0292df44cea" providerId="ADAL" clId="{C68B521A-FE20-44D5-A24D-02C6E703A7B1}" dt="2024-06-25T19:54:09.404" v="232" actId="2711"/>
          <ac:spMkLst>
            <pc:docMk/>
            <pc:sldMk cId="3151561336" sldId="286"/>
            <ac:spMk id="2" creationId="{860555F5-F659-AEA9-280A-1B89F830A826}"/>
          </ac:spMkLst>
        </pc:spChg>
        <pc:picChg chg="mod">
          <ac:chgData name="Kelly Tungett" userId="757f2100-516b-4f50-addf-f0292df44cea" providerId="ADAL" clId="{C68B521A-FE20-44D5-A24D-02C6E703A7B1}" dt="2024-06-25T19:54:16.508" v="235" actId="1076"/>
          <ac:picMkLst>
            <pc:docMk/>
            <pc:sldMk cId="3151561336" sldId="286"/>
            <ac:picMk id="6" creationId="{26684763-B78F-4B72-40D9-00B98DA2B291}"/>
          </ac:picMkLst>
        </pc:picChg>
        <pc:picChg chg="mod">
          <ac:chgData name="Kelly Tungett" userId="757f2100-516b-4f50-addf-f0292df44cea" providerId="ADAL" clId="{C68B521A-FE20-44D5-A24D-02C6E703A7B1}" dt="2024-06-25T19:54:19.444" v="236" actId="1076"/>
          <ac:picMkLst>
            <pc:docMk/>
            <pc:sldMk cId="3151561336" sldId="286"/>
            <ac:picMk id="10" creationId="{A5B71EC4-3D1A-154B-CCE0-AEEB0013FD5F}"/>
          </ac:picMkLst>
        </pc:picChg>
        <pc:picChg chg="add del mod">
          <ac:chgData name="Kelly Tungett" userId="757f2100-516b-4f50-addf-f0292df44cea" providerId="ADAL" clId="{C68B521A-FE20-44D5-A24D-02C6E703A7B1}" dt="2024-06-25T19:43:37.333" v="186" actId="478"/>
          <ac:picMkLst>
            <pc:docMk/>
            <pc:sldMk cId="3151561336" sldId="286"/>
            <ac:picMk id="12" creationId="{F82ECCE1-D7E2-BBC0-9A07-301D15C0F5E1}"/>
          </ac:picMkLst>
        </pc:picChg>
        <pc:picChg chg="add mod">
          <ac:chgData name="Kelly Tungett" userId="757f2100-516b-4f50-addf-f0292df44cea" providerId="ADAL" clId="{C68B521A-FE20-44D5-A24D-02C6E703A7B1}" dt="2024-06-25T19:45:13.787" v="202" actId="14100"/>
          <ac:picMkLst>
            <pc:docMk/>
            <pc:sldMk cId="3151561336" sldId="286"/>
            <ac:picMk id="15" creationId="{31B67FC2-AD61-193C-494C-931505C35B8B}"/>
          </ac:picMkLst>
        </pc:picChg>
      </pc:sldChg>
      <pc:sldChg chg="addSp delSp modSp add mod modNotesTx">
        <pc:chgData name="Kelly Tungett" userId="757f2100-516b-4f50-addf-f0292df44cea" providerId="ADAL" clId="{C68B521A-FE20-44D5-A24D-02C6E703A7B1}" dt="2024-07-03T14:33:53.135" v="8681" actId="20577"/>
        <pc:sldMkLst>
          <pc:docMk/>
          <pc:sldMk cId="550346679" sldId="287"/>
        </pc:sldMkLst>
        <pc:spChg chg="mod">
          <ac:chgData name="Kelly Tungett" userId="757f2100-516b-4f50-addf-f0292df44cea" providerId="ADAL" clId="{C68B521A-FE20-44D5-A24D-02C6E703A7B1}" dt="2024-06-25T19:54:32.582" v="238" actId="2711"/>
          <ac:spMkLst>
            <pc:docMk/>
            <pc:sldMk cId="550346679" sldId="287"/>
            <ac:spMk id="2" creationId="{A5D4B719-AD68-E6EA-9018-C0449505FF92}"/>
          </ac:spMkLst>
        </pc:spChg>
        <pc:spChg chg="add del mod">
          <ac:chgData name="Kelly Tungett" userId="757f2100-516b-4f50-addf-f0292df44cea" providerId="ADAL" clId="{C68B521A-FE20-44D5-A24D-02C6E703A7B1}" dt="2024-06-26T18:27:00.292" v="743" actId="478"/>
          <ac:spMkLst>
            <pc:docMk/>
            <pc:sldMk cId="550346679" sldId="287"/>
            <ac:spMk id="6" creationId="{DCF45E26-633B-2F64-FABC-2B203260FA8D}"/>
          </ac:spMkLst>
        </pc:spChg>
        <pc:spChg chg="add del">
          <ac:chgData name="Kelly Tungett" userId="757f2100-516b-4f50-addf-f0292df44cea" providerId="ADAL" clId="{C68B521A-FE20-44D5-A24D-02C6E703A7B1}" dt="2024-06-26T17:40:41.071" v="470" actId="22"/>
          <ac:spMkLst>
            <pc:docMk/>
            <pc:sldMk cId="550346679" sldId="287"/>
            <ac:spMk id="8" creationId="{F8666547-B605-D9E4-2F4E-0EC2773DB5C8}"/>
          </ac:spMkLst>
        </pc:spChg>
        <pc:spChg chg="add mod">
          <ac:chgData name="Kelly Tungett" userId="757f2100-516b-4f50-addf-f0292df44cea" providerId="ADAL" clId="{C68B521A-FE20-44D5-A24D-02C6E703A7B1}" dt="2024-06-26T18:37:17.688" v="1000" actId="14100"/>
          <ac:spMkLst>
            <pc:docMk/>
            <pc:sldMk cId="550346679" sldId="287"/>
            <ac:spMk id="10" creationId="{8B9DB2C5-453C-A112-C083-D73B1D4E99DF}"/>
          </ac:spMkLst>
        </pc:spChg>
        <pc:spChg chg="add mod">
          <ac:chgData name="Kelly Tungett" userId="757f2100-516b-4f50-addf-f0292df44cea" providerId="ADAL" clId="{C68B521A-FE20-44D5-A24D-02C6E703A7B1}" dt="2024-07-03T14:33:53.135" v="8681" actId="20577"/>
          <ac:spMkLst>
            <pc:docMk/>
            <pc:sldMk cId="550346679" sldId="287"/>
            <ac:spMk id="11" creationId="{F82091A0-0AB3-2C63-9418-ED1A90D16520}"/>
          </ac:spMkLst>
        </pc:spChg>
        <pc:spChg chg="add mod">
          <ac:chgData name="Kelly Tungett" userId="757f2100-516b-4f50-addf-f0292df44cea" providerId="ADAL" clId="{C68B521A-FE20-44D5-A24D-02C6E703A7B1}" dt="2024-06-26T18:38:58.576" v="1097" actId="121"/>
          <ac:spMkLst>
            <pc:docMk/>
            <pc:sldMk cId="550346679" sldId="287"/>
            <ac:spMk id="12" creationId="{978E8FA1-45E7-1445-16FE-9D992BC65612}"/>
          </ac:spMkLst>
        </pc:spChg>
        <pc:spChg chg="add mod">
          <ac:chgData name="Kelly Tungett" userId="757f2100-516b-4f50-addf-f0292df44cea" providerId="ADAL" clId="{C68B521A-FE20-44D5-A24D-02C6E703A7B1}" dt="2024-06-26T18:38:44.880" v="1092" actId="1076"/>
          <ac:spMkLst>
            <pc:docMk/>
            <pc:sldMk cId="550346679" sldId="287"/>
            <ac:spMk id="13" creationId="{9EF4A591-522F-6653-CEF3-2DF9A830B9E3}"/>
          </ac:spMkLst>
        </pc:spChg>
        <pc:spChg chg="add mod">
          <ac:chgData name="Kelly Tungett" userId="757f2100-516b-4f50-addf-f0292df44cea" providerId="ADAL" clId="{C68B521A-FE20-44D5-A24D-02C6E703A7B1}" dt="2024-06-26T18:39:02.204" v="1098" actId="121"/>
          <ac:spMkLst>
            <pc:docMk/>
            <pc:sldMk cId="550346679" sldId="287"/>
            <ac:spMk id="14" creationId="{5120BF3D-111F-2E32-4753-39024595F722}"/>
          </ac:spMkLst>
        </pc:spChg>
        <pc:picChg chg="add del mod">
          <ac:chgData name="Kelly Tungett" userId="757f2100-516b-4f50-addf-f0292df44cea" providerId="ADAL" clId="{C68B521A-FE20-44D5-A24D-02C6E703A7B1}" dt="2024-06-25T19:28:39.339" v="43" actId="478"/>
          <ac:picMkLst>
            <pc:docMk/>
            <pc:sldMk cId="550346679" sldId="287"/>
            <ac:picMk id="6" creationId="{BF277D48-4929-86D9-41BD-485043622AF4}"/>
          </ac:picMkLst>
        </pc:picChg>
        <pc:picChg chg="del">
          <ac:chgData name="Kelly Tungett" userId="757f2100-516b-4f50-addf-f0292df44cea" providerId="ADAL" clId="{C68B521A-FE20-44D5-A24D-02C6E703A7B1}" dt="2024-06-25T19:28:23.468" v="38" actId="478"/>
          <ac:picMkLst>
            <pc:docMk/>
            <pc:sldMk cId="550346679" sldId="287"/>
            <ac:picMk id="7" creationId="{EBCA8F42-EC8A-1F88-D925-2F83B88639F8}"/>
          </ac:picMkLst>
        </pc:picChg>
        <pc:picChg chg="add mod">
          <ac:chgData name="Kelly Tungett" userId="757f2100-516b-4f50-addf-f0292df44cea" providerId="ADAL" clId="{C68B521A-FE20-44D5-A24D-02C6E703A7B1}" dt="2024-06-26T18:38:39.107" v="1090" actId="1076"/>
          <ac:picMkLst>
            <pc:docMk/>
            <pc:sldMk cId="550346679" sldId="287"/>
            <ac:picMk id="9" creationId="{68CF23F7-F597-7E69-4179-ECD8F2BB1978}"/>
          </ac:picMkLst>
        </pc:picChg>
      </pc:sldChg>
      <pc:sldChg chg="addSp delSp modSp add mod ord">
        <pc:chgData name="Kelly Tungett" userId="757f2100-516b-4f50-addf-f0292df44cea" providerId="ADAL" clId="{C68B521A-FE20-44D5-A24D-02C6E703A7B1}" dt="2024-07-03T14:41:15.777" v="8966" actId="1076"/>
        <pc:sldMkLst>
          <pc:docMk/>
          <pc:sldMk cId="3420032075" sldId="288"/>
        </pc:sldMkLst>
        <pc:spChg chg="mod">
          <ac:chgData name="Kelly Tungett" userId="757f2100-516b-4f50-addf-f0292df44cea" providerId="ADAL" clId="{C68B521A-FE20-44D5-A24D-02C6E703A7B1}" dt="2024-06-26T17:30:19.766" v="332" actId="20577"/>
          <ac:spMkLst>
            <pc:docMk/>
            <pc:sldMk cId="3420032075" sldId="288"/>
            <ac:spMk id="2" creationId="{A5D4B719-AD68-E6EA-9018-C0449505FF92}"/>
          </ac:spMkLst>
        </pc:spChg>
        <pc:spChg chg="add mod">
          <ac:chgData name="Kelly Tungett" userId="757f2100-516b-4f50-addf-f0292df44cea" providerId="ADAL" clId="{C68B521A-FE20-44D5-A24D-02C6E703A7B1}" dt="2024-07-02T16:28:08.041" v="7798" actId="14100"/>
          <ac:spMkLst>
            <pc:docMk/>
            <pc:sldMk cId="3420032075" sldId="288"/>
            <ac:spMk id="5" creationId="{794C2983-06E7-D885-737F-B5F0E06CF34C}"/>
          </ac:spMkLst>
        </pc:spChg>
        <pc:spChg chg="del mod">
          <ac:chgData name="Kelly Tungett" userId="757f2100-516b-4f50-addf-f0292df44cea" providerId="ADAL" clId="{C68B521A-FE20-44D5-A24D-02C6E703A7B1}" dt="2024-07-02T16:24:37.453" v="7478" actId="478"/>
          <ac:spMkLst>
            <pc:docMk/>
            <pc:sldMk cId="3420032075" sldId="288"/>
            <ac:spMk id="6" creationId="{2E31BEF5-32A3-14C3-7595-FD431F75F9D3}"/>
          </ac:spMkLst>
        </pc:spChg>
        <pc:spChg chg="add mod">
          <ac:chgData name="Kelly Tungett" userId="757f2100-516b-4f50-addf-f0292df44cea" providerId="ADAL" clId="{C68B521A-FE20-44D5-A24D-02C6E703A7B1}" dt="2024-07-03T14:40:13.490" v="8857" actId="20577"/>
          <ac:spMkLst>
            <pc:docMk/>
            <pc:sldMk cId="3420032075" sldId="288"/>
            <ac:spMk id="7" creationId="{BDBF2E80-E9ED-472C-EF10-565C0112E5AA}"/>
          </ac:spMkLst>
        </pc:spChg>
        <pc:spChg chg="add mod">
          <ac:chgData name="Kelly Tungett" userId="757f2100-516b-4f50-addf-f0292df44cea" providerId="ADAL" clId="{C68B521A-FE20-44D5-A24D-02C6E703A7B1}" dt="2024-07-03T14:40:29.609" v="8881" actId="1076"/>
          <ac:spMkLst>
            <pc:docMk/>
            <pc:sldMk cId="3420032075" sldId="288"/>
            <ac:spMk id="8" creationId="{75282510-00DF-F9E6-03A8-F64191F0D9B2}"/>
          </ac:spMkLst>
        </pc:spChg>
        <pc:spChg chg="add mod">
          <ac:chgData name="Kelly Tungett" userId="757f2100-516b-4f50-addf-f0292df44cea" providerId="ADAL" clId="{C68B521A-FE20-44D5-A24D-02C6E703A7B1}" dt="2024-07-03T14:41:15.777" v="8966" actId="1076"/>
          <ac:spMkLst>
            <pc:docMk/>
            <pc:sldMk cId="3420032075" sldId="288"/>
            <ac:spMk id="9" creationId="{9D669B6E-8783-C3E4-E8C6-56EEB818905C}"/>
          </ac:spMkLst>
        </pc:spChg>
        <pc:spChg chg="add mod ord">
          <ac:chgData name="Kelly Tungett" userId="757f2100-516b-4f50-addf-f0292df44cea" providerId="ADAL" clId="{C68B521A-FE20-44D5-A24D-02C6E703A7B1}" dt="2024-07-02T16:27:40.561" v="7792" actId="12789"/>
          <ac:spMkLst>
            <pc:docMk/>
            <pc:sldMk cId="3420032075" sldId="288"/>
            <ac:spMk id="10" creationId="{D69D27A8-E283-4F18-A421-26EC19A4BC93}"/>
          </ac:spMkLst>
        </pc:spChg>
        <pc:spChg chg="add mod ord">
          <ac:chgData name="Kelly Tungett" userId="757f2100-516b-4f50-addf-f0292df44cea" providerId="ADAL" clId="{C68B521A-FE20-44D5-A24D-02C6E703A7B1}" dt="2024-07-02T16:27:42.882" v="7793" actId="408"/>
          <ac:spMkLst>
            <pc:docMk/>
            <pc:sldMk cId="3420032075" sldId="288"/>
            <ac:spMk id="11" creationId="{C5392DC8-13E6-1853-9845-0581F933742C}"/>
          </ac:spMkLst>
        </pc:spChg>
        <pc:spChg chg="add mod ord">
          <ac:chgData name="Kelly Tungett" userId="757f2100-516b-4f50-addf-f0292df44cea" providerId="ADAL" clId="{C68B521A-FE20-44D5-A24D-02C6E703A7B1}" dt="2024-07-02T16:27:40.561" v="7792" actId="12789"/>
          <ac:spMkLst>
            <pc:docMk/>
            <pc:sldMk cId="3420032075" sldId="288"/>
            <ac:spMk id="12" creationId="{E246D60C-FB14-893C-298C-930CE8A30D38}"/>
          </ac:spMkLst>
        </pc:spChg>
      </pc:sldChg>
      <pc:sldChg chg="addSp delSp modSp add mod modNotesTx">
        <pc:chgData name="Kelly Tungett" userId="757f2100-516b-4f50-addf-f0292df44cea" providerId="ADAL" clId="{C68B521A-FE20-44D5-A24D-02C6E703A7B1}" dt="2024-07-03T14:33:45.101" v="8680" actId="20577"/>
        <pc:sldMkLst>
          <pc:docMk/>
          <pc:sldMk cId="2819908824" sldId="289"/>
        </pc:sldMkLst>
        <pc:spChg chg="mod">
          <ac:chgData name="Kelly Tungett" userId="757f2100-516b-4f50-addf-f0292df44cea" providerId="ADAL" clId="{C68B521A-FE20-44D5-A24D-02C6E703A7B1}" dt="2024-06-26T17:43:55.367" v="655" actId="20577"/>
          <ac:spMkLst>
            <pc:docMk/>
            <pc:sldMk cId="2819908824" sldId="289"/>
            <ac:spMk id="2" creationId="{A5D4B719-AD68-E6EA-9018-C0449505FF92}"/>
          </ac:spMkLst>
        </pc:spChg>
        <pc:spChg chg="mod">
          <ac:chgData name="Kelly Tungett" userId="757f2100-516b-4f50-addf-f0292df44cea" providerId="ADAL" clId="{C68B521A-FE20-44D5-A24D-02C6E703A7B1}" dt="2024-06-26T18:27:12.502" v="746" actId="1076"/>
          <ac:spMkLst>
            <pc:docMk/>
            <pc:sldMk cId="2819908824" sldId="289"/>
            <ac:spMk id="6" creationId="{DCF45E26-633B-2F64-FABC-2B203260FA8D}"/>
          </ac:spMkLst>
        </pc:spChg>
        <pc:spChg chg="add del mod">
          <ac:chgData name="Kelly Tungett" userId="757f2100-516b-4f50-addf-f0292df44cea" providerId="ADAL" clId="{C68B521A-FE20-44D5-A24D-02C6E703A7B1}" dt="2024-06-26T17:42:03.122" v="522"/>
          <ac:spMkLst>
            <pc:docMk/>
            <pc:sldMk cId="2819908824" sldId="289"/>
            <ac:spMk id="7" creationId="{444715E5-CFE9-5882-47A3-4528303A4654}"/>
          </ac:spMkLst>
        </pc:spChg>
        <pc:spChg chg="add mod">
          <ac:chgData name="Kelly Tungett" userId="757f2100-516b-4f50-addf-f0292df44cea" providerId="ADAL" clId="{C68B521A-FE20-44D5-A24D-02C6E703A7B1}" dt="2024-07-03T14:33:45.101" v="8680" actId="20577"/>
          <ac:spMkLst>
            <pc:docMk/>
            <pc:sldMk cId="2819908824" sldId="289"/>
            <ac:spMk id="15" creationId="{BD6124FD-B6C5-0EEB-F942-2AE4DF44B099}"/>
          </ac:spMkLst>
        </pc:spChg>
        <pc:picChg chg="del">
          <ac:chgData name="Kelly Tungett" userId="757f2100-516b-4f50-addf-f0292df44cea" providerId="ADAL" clId="{C68B521A-FE20-44D5-A24D-02C6E703A7B1}" dt="2024-06-26T17:40:49.223" v="472" actId="478"/>
          <ac:picMkLst>
            <pc:docMk/>
            <pc:sldMk cId="2819908824" sldId="289"/>
            <ac:picMk id="9" creationId="{68CF23F7-F597-7E69-4179-ECD8F2BB1978}"/>
          </ac:picMkLst>
        </pc:picChg>
        <pc:picChg chg="add del mod">
          <ac:chgData name="Kelly Tungett" userId="757f2100-516b-4f50-addf-f0292df44cea" providerId="ADAL" clId="{C68B521A-FE20-44D5-A24D-02C6E703A7B1}" dt="2024-06-26T18:22:29.667" v="684" actId="478"/>
          <ac:picMkLst>
            <pc:docMk/>
            <pc:sldMk cId="2819908824" sldId="289"/>
            <ac:picMk id="10" creationId="{00BE73BD-FBA0-251F-2049-27B1B08C230B}"/>
          </ac:picMkLst>
        </pc:picChg>
        <pc:picChg chg="add del mod ord">
          <ac:chgData name="Kelly Tungett" userId="757f2100-516b-4f50-addf-f0292df44cea" providerId="ADAL" clId="{C68B521A-FE20-44D5-A24D-02C6E703A7B1}" dt="2024-06-26T18:23:59.571" v="707" actId="478"/>
          <ac:picMkLst>
            <pc:docMk/>
            <pc:sldMk cId="2819908824" sldId="289"/>
            <ac:picMk id="12" creationId="{9494C88E-57AC-6C5F-E7BD-43FCD10C701B}"/>
          </ac:picMkLst>
        </pc:picChg>
        <pc:picChg chg="add mod ord modCrop">
          <ac:chgData name="Kelly Tungett" userId="757f2100-516b-4f50-addf-f0292df44cea" providerId="ADAL" clId="{C68B521A-FE20-44D5-A24D-02C6E703A7B1}" dt="2024-06-26T18:27:06.106" v="744" actId="1076"/>
          <ac:picMkLst>
            <pc:docMk/>
            <pc:sldMk cId="2819908824" sldId="289"/>
            <ac:picMk id="14" creationId="{03E32AC0-66E1-DA72-1973-61AE8CBDB52D}"/>
          </ac:picMkLst>
        </pc:picChg>
      </pc:sldChg>
      <pc:sldChg chg="addSp delSp modSp add del mod">
        <pc:chgData name="Kelly Tungett" userId="757f2100-516b-4f50-addf-f0292df44cea" providerId="ADAL" clId="{C68B521A-FE20-44D5-A24D-02C6E703A7B1}" dt="2024-06-28T14:26:26.525" v="3280" actId="47"/>
        <pc:sldMkLst>
          <pc:docMk/>
          <pc:sldMk cId="1416383838" sldId="290"/>
        </pc:sldMkLst>
        <pc:spChg chg="mod">
          <ac:chgData name="Kelly Tungett" userId="757f2100-516b-4f50-addf-f0292df44cea" providerId="ADAL" clId="{C68B521A-FE20-44D5-A24D-02C6E703A7B1}" dt="2024-06-26T21:23:32.078" v="3270" actId="20577"/>
          <ac:spMkLst>
            <pc:docMk/>
            <pc:sldMk cId="1416383838" sldId="290"/>
            <ac:spMk id="2" creationId="{A5D4B719-AD68-E6EA-9018-C0449505FF92}"/>
          </ac:spMkLst>
        </pc:spChg>
        <pc:spChg chg="add mod">
          <ac:chgData name="Kelly Tungett" userId="757f2100-516b-4f50-addf-f0292df44cea" providerId="ADAL" clId="{C68B521A-FE20-44D5-A24D-02C6E703A7B1}" dt="2024-06-26T21:25:26.835" v="3278" actId="1076"/>
          <ac:spMkLst>
            <pc:docMk/>
            <pc:sldMk cId="1416383838" sldId="290"/>
            <ac:spMk id="6" creationId="{28085A2A-CB2C-DE7B-993F-14D7DB665441}"/>
          </ac:spMkLst>
        </pc:spChg>
        <pc:spChg chg="del">
          <ac:chgData name="Kelly Tungett" userId="757f2100-516b-4f50-addf-f0292df44cea" providerId="ADAL" clId="{C68B521A-FE20-44D5-A24D-02C6E703A7B1}" dt="2024-06-26T21:23:42.497" v="3272" actId="478"/>
          <ac:spMkLst>
            <pc:docMk/>
            <pc:sldMk cId="1416383838" sldId="290"/>
            <ac:spMk id="13" creationId="{51F4A5FB-AF77-F969-D643-3D71383EC4C6}"/>
          </ac:spMkLst>
        </pc:spChg>
        <pc:spChg chg="del">
          <ac:chgData name="Kelly Tungett" userId="757f2100-516b-4f50-addf-f0292df44cea" providerId="ADAL" clId="{C68B521A-FE20-44D5-A24D-02C6E703A7B1}" dt="2024-06-26T21:23:42.497" v="3272" actId="478"/>
          <ac:spMkLst>
            <pc:docMk/>
            <pc:sldMk cId="1416383838" sldId="290"/>
            <ac:spMk id="14" creationId="{95716F89-4ED0-B167-A7F7-6776018B6BE2}"/>
          </ac:spMkLst>
        </pc:spChg>
        <pc:spChg chg="del">
          <ac:chgData name="Kelly Tungett" userId="757f2100-516b-4f50-addf-f0292df44cea" providerId="ADAL" clId="{C68B521A-FE20-44D5-A24D-02C6E703A7B1}" dt="2024-06-26T21:23:42.497" v="3272" actId="478"/>
          <ac:spMkLst>
            <pc:docMk/>
            <pc:sldMk cId="1416383838" sldId="290"/>
            <ac:spMk id="15" creationId="{87DA5B99-BBDA-5D5C-2224-F8BE23A483E9}"/>
          </ac:spMkLst>
        </pc:spChg>
        <pc:spChg chg="del">
          <ac:chgData name="Kelly Tungett" userId="757f2100-516b-4f50-addf-f0292df44cea" providerId="ADAL" clId="{C68B521A-FE20-44D5-A24D-02C6E703A7B1}" dt="2024-06-26T21:23:36.348" v="3271" actId="478"/>
          <ac:spMkLst>
            <pc:docMk/>
            <pc:sldMk cId="1416383838" sldId="290"/>
            <ac:spMk id="16" creationId="{9AD17633-B9CC-1E8A-33D4-A3FE6D473398}"/>
          </ac:spMkLst>
        </pc:spChg>
        <pc:spChg chg="del">
          <ac:chgData name="Kelly Tungett" userId="757f2100-516b-4f50-addf-f0292df44cea" providerId="ADAL" clId="{C68B521A-FE20-44D5-A24D-02C6E703A7B1}" dt="2024-06-26T21:23:36.348" v="3271" actId="478"/>
          <ac:spMkLst>
            <pc:docMk/>
            <pc:sldMk cId="1416383838" sldId="290"/>
            <ac:spMk id="17" creationId="{7950D3B8-E438-6246-C3BA-7CA1C985CD63}"/>
          </ac:spMkLst>
        </pc:spChg>
        <pc:graphicFrameChg chg="add mod modGraphic">
          <ac:chgData name="Kelly Tungett" userId="757f2100-516b-4f50-addf-f0292df44cea" providerId="ADAL" clId="{C68B521A-FE20-44D5-A24D-02C6E703A7B1}" dt="2024-06-28T14:25:58.469" v="3279" actId="14100"/>
          <ac:graphicFrameMkLst>
            <pc:docMk/>
            <pc:sldMk cId="1416383838" sldId="290"/>
            <ac:graphicFrameMk id="5" creationId="{88A347A5-0D4C-3A2D-7D03-F605288E49B5}"/>
          </ac:graphicFrameMkLst>
        </pc:graphicFrameChg>
        <pc:picChg chg="del">
          <ac:chgData name="Kelly Tungett" userId="757f2100-516b-4f50-addf-f0292df44cea" providerId="ADAL" clId="{C68B521A-FE20-44D5-A24D-02C6E703A7B1}" dt="2024-06-26T21:23:36.348" v="3271" actId="478"/>
          <ac:picMkLst>
            <pc:docMk/>
            <pc:sldMk cId="1416383838" sldId="290"/>
            <ac:picMk id="9" creationId="{C4931E61-A217-3293-4B56-84977C551366}"/>
          </ac:picMkLst>
        </pc:picChg>
        <pc:picChg chg="del">
          <ac:chgData name="Kelly Tungett" userId="757f2100-516b-4f50-addf-f0292df44cea" providerId="ADAL" clId="{C68B521A-FE20-44D5-A24D-02C6E703A7B1}" dt="2024-06-26T21:23:36.348" v="3271" actId="478"/>
          <ac:picMkLst>
            <pc:docMk/>
            <pc:sldMk cId="1416383838" sldId="290"/>
            <ac:picMk id="11" creationId="{DE53CB52-4384-3A64-42C8-1F8ED5700016}"/>
          </ac:picMkLst>
        </pc:picChg>
        <pc:picChg chg="del">
          <ac:chgData name="Kelly Tungett" userId="757f2100-516b-4f50-addf-f0292df44cea" providerId="ADAL" clId="{C68B521A-FE20-44D5-A24D-02C6E703A7B1}" dt="2024-06-26T21:23:36.348" v="3271" actId="478"/>
          <ac:picMkLst>
            <pc:docMk/>
            <pc:sldMk cId="1416383838" sldId="290"/>
            <ac:picMk id="21" creationId="{DF527680-B900-CD8F-C739-225BF08B8DBA}"/>
          </ac:picMkLst>
        </pc:picChg>
        <pc:picChg chg="del">
          <ac:chgData name="Kelly Tungett" userId="757f2100-516b-4f50-addf-f0292df44cea" providerId="ADAL" clId="{C68B521A-FE20-44D5-A24D-02C6E703A7B1}" dt="2024-06-26T21:23:36.348" v="3271" actId="478"/>
          <ac:picMkLst>
            <pc:docMk/>
            <pc:sldMk cId="1416383838" sldId="290"/>
            <ac:picMk id="23" creationId="{283E2857-56D6-B9E4-AED4-2CA7D68CE05B}"/>
          </ac:picMkLst>
        </pc:picChg>
        <pc:picChg chg="del">
          <ac:chgData name="Kelly Tungett" userId="757f2100-516b-4f50-addf-f0292df44cea" providerId="ADAL" clId="{C68B521A-FE20-44D5-A24D-02C6E703A7B1}" dt="2024-06-26T21:23:36.348" v="3271" actId="478"/>
          <ac:picMkLst>
            <pc:docMk/>
            <pc:sldMk cId="1416383838" sldId="290"/>
            <ac:picMk id="25" creationId="{340E1111-F712-9B5A-3AD4-8A251D7A703E}"/>
          </ac:picMkLst>
        </pc:picChg>
      </pc:sldChg>
      <pc:sldChg chg="addSp delSp modSp add mod modNotesTx">
        <pc:chgData name="Kelly Tungett" userId="757f2100-516b-4f50-addf-f0292df44cea" providerId="ADAL" clId="{C68B521A-FE20-44D5-A24D-02C6E703A7B1}" dt="2024-06-28T15:49:43.729" v="5498" actId="20577"/>
        <pc:sldMkLst>
          <pc:docMk/>
          <pc:sldMk cId="2000007101" sldId="290"/>
        </pc:sldMkLst>
        <pc:spChg chg="mod">
          <ac:chgData name="Kelly Tungett" userId="757f2100-516b-4f50-addf-f0292df44cea" providerId="ADAL" clId="{C68B521A-FE20-44D5-A24D-02C6E703A7B1}" dt="2024-06-28T15:37:59.976" v="4608" actId="20577"/>
          <ac:spMkLst>
            <pc:docMk/>
            <pc:sldMk cId="2000007101" sldId="290"/>
            <ac:spMk id="2" creationId="{A5D4B719-AD68-E6EA-9018-C0449505FF92}"/>
          </ac:spMkLst>
        </pc:spChg>
        <pc:spChg chg="mod">
          <ac:chgData name="Kelly Tungett" userId="757f2100-516b-4f50-addf-f0292df44cea" providerId="ADAL" clId="{C68B521A-FE20-44D5-A24D-02C6E703A7B1}" dt="2024-06-28T15:45:54.442" v="4914" actId="1076"/>
          <ac:spMkLst>
            <pc:docMk/>
            <pc:sldMk cId="2000007101" sldId="290"/>
            <ac:spMk id="3" creationId="{EFF01DA9-8CF8-3269-F745-8555B52F88E9}"/>
          </ac:spMkLst>
        </pc:spChg>
        <pc:picChg chg="add mod">
          <ac:chgData name="Kelly Tungett" userId="757f2100-516b-4f50-addf-f0292df44cea" providerId="ADAL" clId="{C68B521A-FE20-44D5-A24D-02C6E703A7B1}" dt="2024-06-28T15:45:44.895" v="4912" actId="1076"/>
          <ac:picMkLst>
            <pc:docMk/>
            <pc:sldMk cId="2000007101" sldId="290"/>
            <ac:picMk id="5" creationId="{E4CF4414-04EC-75C5-26A6-D128D72D6C46}"/>
          </ac:picMkLst>
        </pc:picChg>
        <pc:picChg chg="del">
          <ac:chgData name="Kelly Tungett" userId="757f2100-516b-4f50-addf-f0292df44cea" providerId="ADAL" clId="{C68B521A-FE20-44D5-A24D-02C6E703A7B1}" dt="2024-06-28T15:38:03.001" v="4609" actId="478"/>
          <ac:picMkLst>
            <pc:docMk/>
            <pc:sldMk cId="2000007101" sldId="290"/>
            <ac:picMk id="12" creationId="{B6571286-3A87-1A54-C27E-C0A7A947A695}"/>
          </ac:picMkLst>
        </pc:picChg>
      </pc:sldChg>
      <pc:sldChg chg="modSp add del mod">
        <pc:chgData name="Kelly Tungett" userId="757f2100-516b-4f50-addf-f0292df44cea" providerId="ADAL" clId="{C68B521A-FE20-44D5-A24D-02C6E703A7B1}" dt="2024-07-02T15:52:19.381" v="6081" actId="47"/>
        <pc:sldMkLst>
          <pc:docMk/>
          <pc:sldMk cId="3011725237" sldId="291"/>
        </pc:sldMkLst>
        <pc:spChg chg="mod">
          <ac:chgData name="Kelly Tungett" userId="757f2100-516b-4f50-addf-f0292df44cea" providerId="ADAL" clId="{C68B521A-FE20-44D5-A24D-02C6E703A7B1}" dt="2024-07-01T14:18:42.639" v="6061" actId="20577"/>
          <ac:spMkLst>
            <pc:docMk/>
            <pc:sldMk cId="3011725237" sldId="291"/>
            <ac:spMk id="2" creationId="{A5D4B719-AD68-E6EA-9018-C0449505FF92}"/>
          </ac:spMkLst>
        </pc:spChg>
        <pc:spChg chg="mod">
          <ac:chgData name="Kelly Tungett" userId="757f2100-516b-4f50-addf-f0292df44cea" providerId="ADAL" clId="{C68B521A-FE20-44D5-A24D-02C6E703A7B1}" dt="2024-07-01T14:18:53.168" v="6062"/>
          <ac:spMkLst>
            <pc:docMk/>
            <pc:sldMk cId="3011725237" sldId="291"/>
            <ac:spMk id="6" creationId="{2E31BEF5-32A3-14C3-7595-FD431F75F9D3}"/>
          </ac:spMkLst>
        </pc:spChg>
      </pc:sldChg>
      <pc:sldChg chg="addSp delSp modSp add mod modNotesTx">
        <pc:chgData name="Kelly Tungett" userId="757f2100-516b-4f50-addf-f0292df44cea" providerId="ADAL" clId="{C68B521A-FE20-44D5-A24D-02C6E703A7B1}" dt="2024-07-03T14:36:53.934" v="8735" actId="20577"/>
        <pc:sldMkLst>
          <pc:docMk/>
          <pc:sldMk cId="4148575960" sldId="291"/>
        </pc:sldMkLst>
        <pc:spChg chg="mod">
          <ac:chgData name="Kelly Tungett" userId="757f2100-516b-4f50-addf-f0292df44cea" providerId="ADAL" clId="{C68B521A-FE20-44D5-A24D-02C6E703A7B1}" dt="2024-07-02T16:16:52.252" v="7206" actId="20577"/>
          <ac:spMkLst>
            <pc:docMk/>
            <pc:sldMk cId="4148575960" sldId="291"/>
            <ac:spMk id="2" creationId="{A5D4B719-AD68-E6EA-9018-C0449505FF92}"/>
          </ac:spMkLst>
        </pc:spChg>
        <pc:spChg chg="mod">
          <ac:chgData name="Kelly Tungett" userId="757f2100-516b-4f50-addf-f0292df44cea" providerId="ADAL" clId="{C68B521A-FE20-44D5-A24D-02C6E703A7B1}" dt="2024-07-03T14:36:23.813" v="8715"/>
          <ac:spMkLst>
            <pc:docMk/>
            <pc:sldMk cId="4148575960" sldId="291"/>
            <ac:spMk id="5" creationId="{ACCDE4E9-D685-71FD-A8C5-31358062A339}"/>
          </ac:spMkLst>
        </pc:spChg>
        <pc:spChg chg="mod">
          <ac:chgData name="Kelly Tungett" userId="757f2100-516b-4f50-addf-f0292df44cea" providerId="ADAL" clId="{C68B521A-FE20-44D5-A24D-02C6E703A7B1}" dt="2024-07-03T14:36:53.934" v="8735" actId="20577"/>
          <ac:spMkLst>
            <pc:docMk/>
            <pc:sldMk cId="4148575960" sldId="291"/>
            <ac:spMk id="7" creationId="{F39F089A-391A-ABE2-A2A1-CAB3621B5658}"/>
          </ac:spMkLst>
        </pc:spChg>
        <pc:picChg chg="add mod">
          <ac:chgData name="Kelly Tungett" userId="757f2100-516b-4f50-addf-f0292df44cea" providerId="ADAL" clId="{C68B521A-FE20-44D5-A24D-02C6E703A7B1}" dt="2024-07-02T16:23:24.519" v="7352" actId="1076"/>
          <ac:picMkLst>
            <pc:docMk/>
            <pc:sldMk cId="4148575960" sldId="291"/>
            <ac:picMk id="8" creationId="{93CD563B-2756-9EF8-D368-670B3825C030}"/>
          </ac:picMkLst>
        </pc:picChg>
        <pc:picChg chg="del">
          <ac:chgData name="Kelly Tungett" userId="757f2100-516b-4f50-addf-f0292df44cea" providerId="ADAL" clId="{C68B521A-FE20-44D5-A24D-02C6E703A7B1}" dt="2024-07-02T16:16:54.639" v="7207" actId="478"/>
          <ac:picMkLst>
            <pc:docMk/>
            <pc:sldMk cId="4148575960" sldId="291"/>
            <ac:picMk id="9" creationId="{5D25B088-C1C7-740C-E518-E15BC65FDC35}"/>
          </ac:picMkLst>
        </pc:picChg>
      </pc:sldChg>
    </pc:docChg>
  </pc:docChgLst>
  <pc:docChgLst>
    <pc:chgData name="Kelly Tungett" userId="S::ktungett@fhi360.org::757f2100-516b-4f50-addf-f0292df44cea" providerId="AD" clId="Web-{5F27FDB7-AB67-8C16-4B4E-C6E6DEA6D0D3}"/>
    <pc:docChg chg="modSld">
      <pc:chgData name="Kelly Tungett" userId="S::ktungett@fhi360.org::757f2100-516b-4f50-addf-f0292df44cea" providerId="AD" clId="Web-{5F27FDB7-AB67-8C16-4B4E-C6E6DEA6D0D3}" dt="2024-08-15T17:40:33.700" v="4" actId="20577"/>
      <pc:docMkLst>
        <pc:docMk/>
      </pc:docMkLst>
      <pc:sldChg chg="modSp">
        <pc:chgData name="Kelly Tungett" userId="S::ktungett@fhi360.org::757f2100-516b-4f50-addf-f0292df44cea" providerId="AD" clId="Web-{5F27FDB7-AB67-8C16-4B4E-C6E6DEA6D0D3}" dt="2024-08-15T17:40:33.700" v="4" actId="20577"/>
        <pc:sldMkLst>
          <pc:docMk/>
          <pc:sldMk cId="1004905844" sldId="256"/>
        </pc:sldMkLst>
        <pc:spChg chg="mod">
          <ac:chgData name="Kelly Tungett" userId="S::ktungett@fhi360.org::757f2100-516b-4f50-addf-f0292df44cea" providerId="AD" clId="Web-{5F27FDB7-AB67-8C16-4B4E-C6E6DEA6D0D3}" dt="2024-08-15T17:40:33.700" v="4" actId="20577"/>
          <ac:spMkLst>
            <pc:docMk/>
            <pc:sldMk cId="1004905844" sldId="256"/>
            <ac:spMk id="3" creationId="{D9F7EB77-3331-3018-4223-B5B138962388}"/>
          </ac:spMkLst>
        </pc:spChg>
        <pc:picChg chg="mod">
          <ac:chgData name="Kelly Tungett" userId="S::ktungett@fhi360.org::757f2100-516b-4f50-addf-f0292df44cea" providerId="AD" clId="Web-{5F27FDB7-AB67-8C16-4B4E-C6E6DEA6D0D3}" dt="2024-08-15T17:40:21.293" v="1" actId="1076"/>
          <ac:picMkLst>
            <pc:docMk/>
            <pc:sldMk cId="1004905844" sldId="256"/>
            <ac:picMk id="8" creationId="{7E9999FF-30E2-510E-5E89-B0F794E7CB25}"/>
          </ac:picMkLst>
        </pc:picChg>
      </pc:sldChg>
    </pc:docChg>
  </pc:docChgLst>
  <pc:docChgLst>
    <pc:chgData name="Kelly Tungett" userId="757f2100-516b-4f50-addf-f0292df44cea" providerId="ADAL" clId="{9D11209A-A904-4B8D-A67C-B1C3362114BB}"/>
    <pc:docChg chg="undo custSel addSld delSld modSld sldOrd">
      <pc:chgData name="Kelly Tungett" userId="757f2100-516b-4f50-addf-f0292df44cea" providerId="ADAL" clId="{9D11209A-A904-4B8D-A67C-B1C3362114BB}" dt="2024-08-15T16:56:06.149" v="4356" actId="3626"/>
      <pc:docMkLst>
        <pc:docMk/>
      </pc:docMkLst>
      <pc:sldChg chg="addSp delSp modSp mod">
        <pc:chgData name="Kelly Tungett" userId="757f2100-516b-4f50-addf-f0292df44cea" providerId="ADAL" clId="{9D11209A-A904-4B8D-A67C-B1C3362114BB}" dt="2024-08-14T19:52:42.988" v="2080" actId="1076"/>
        <pc:sldMkLst>
          <pc:docMk/>
          <pc:sldMk cId="1004905844" sldId="256"/>
        </pc:sldMkLst>
        <pc:picChg chg="add del mod">
          <ac:chgData name="Kelly Tungett" userId="757f2100-516b-4f50-addf-f0292df44cea" providerId="ADAL" clId="{9D11209A-A904-4B8D-A67C-B1C3362114BB}" dt="2024-08-14T19:52:23.519" v="2074" actId="478"/>
          <ac:picMkLst>
            <pc:docMk/>
            <pc:sldMk cId="1004905844" sldId="256"/>
            <ac:picMk id="5" creationId="{3FC88799-4074-A466-AFDC-EF15B62F3051}"/>
          </ac:picMkLst>
        </pc:picChg>
        <pc:picChg chg="del">
          <ac:chgData name="Kelly Tungett" userId="757f2100-516b-4f50-addf-f0292df44cea" providerId="ADAL" clId="{9D11209A-A904-4B8D-A67C-B1C3362114BB}" dt="2024-08-14T19:41:30.711" v="2069" actId="478"/>
          <ac:picMkLst>
            <pc:docMk/>
            <pc:sldMk cId="1004905844" sldId="256"/>
            <ac:picMk id="6" creationId="{26684763-B78F-4B72-40D9-00B98DA2B291}"/>
          </ac:picMkLst>
        </pc:picChg>
        <pc:picChg chg="add mod">
          <ac:chgData name="Kelly Tungett" userId="757f2100-516b-4f50-addf-f0292df44cea" providerId="ADAL" clId="{9D11209A-A904-4B8D-A67C-B1C3362114BB}" dt="2024-08-14T19:52:42.988" v="2080" actId="1076"/>
          <ac:picMkLst>
            <pc:docMk/>
            <pc:sldMk cId="1004905844" sldId="256"/>
            <ac:picMk id="8" creationId="{7E9999FF-30E2-510E-5E89-B0F794E7CB25}"/>
          </ac:picMkLst>
        </pc:picChg>
        <pc:picChg chg="del">
          <ac:chgData name="Kelly Tungett" userId="757f2100-516b-4f50-addf-f0292df44cea" providerId="ADAL" clId="{9D11209A-A904-4B8D-A67C-B1C3362114BB}" dt="2024-08-14T19:41:30.064" v="2068" actId="478"/>
          <ac:picMkLst>
            <pc:docMk/>
            <pc:sldMk cId="1004905844" sldId="256"/>
            <ac:picMk id="15" creationId="{DD30D833-513B-048F-2519-D540CBE79FE8}"/>
          </ac:picMkLst>
        </pc:picChg>
      </pc:sldChg>
      <pc:sldChg chg="addSp delSp modSp mod modNotesTx">
        <pc:chgData name="Kelly Tungett" userId="757f2100-516b-4f50-addf-f0292df44cea" providerId="ADAL" clId="{9D11209A-A904-4B8D-A67C-B1C3362114BB}" dt="2024-08-15T16:46:08.296" v="4243" actId="12"/>
        <pc:sldMkLst>
          <pc:docMk/>
          <pc:sldMk cId="2873827212" sldId="257"/>
        </pc:sldMkLst>
        <pc:spChg chg="mod">
          <ac:chgData name="Kelly Tungett" userId="757f2100-516b-4f50-addf-f0292df44cea" providerId="ADAL" clId="{9D11209A-A904-4B8D-A67C-B1C3362114BB}" dt="2024-08-15T16:46:08.296" v="4243" actId="12"/>
          <ac:spMkLst>
            <pc:docMk/>
            <pc:sldMk cId="2873827212" sldId="257"/>
            <ac:spMk id="3" creationId="{EFF01DA9-8CF8-3269-F745-8555B52F88E9}"/>
          </ac:spMkLst>
        </pc:spChg>
        <pc:picChg chg="add mod">
          <ac:chgData name="Kelly Tungett" userId="757f2100-516b-4f50-addf-f0292df44cea" providerId="ADAL" clId="{9D11209A-A904-4B8D-A67C-B1C3362114BB}" dt="2024-08-14T13:18:08.091" v="177" actId="1076"/>
          <ac:picMkLst>
            <pc:docMk/>
            <pc:sldMk cId="2873827212" sldId="257"/>
            <ac:picMk id="5" creationId="{98710B74-9C10-0D71-6780-4E68F6EB2557}"/>
          </ac:picMkLst>
        </pc:picChg>
        <pc:picChg chg="del">
          <ac:chgData name="Kelly Tungett" userId="757f2100-516b-4f50-addf-f0292df44cea" providerId="ADAL" clId="{9D11209A-A904-4B8D-A67C-B1C3362114BB}" dt="2024-08-14T13:17:51.695" v="172" actId="478"/>
          <ac:picMkLst>
            <pc:docMk/>
            <pc:sldMk cId="2873827212" sldId="257"/>
            <ac:picMk id="12" creationId="{B6571286-3A87-1A54-C27E-C0A7A947A695}"/>
          </ac:picMkLst>
        </pc:picChg>
      </pc:sldChg>
      <pc:sldChg chg="addSp delSp modSp mod modNotesTx">
        <pc:chgData name="Kelly Tungett" userId="757f2100-516b-4f50-addf-f0292df44cea" providerId="ADAL" clId="{9D11209A-A904-4B8D-A67C-B1C3362114BB}" dt="2024-08-15T16:04:18.587" v="3211" actId="207"/>
        <pc:sldMkLst>
          <pc:docMk/>
          <pc:sldMk cId="1394821080" sldId="258"/>
        </pc:sldMkLst>
        <pc:spChg chg="mod">
          <ac:chgData name="Kelly Tungett" userId="757f2100-516b-4f50-addf-f0292df44cea" providerId="ADAL" clId="{9D11209A-A904-4B8D-A67C-B1C3362114BB}" dt="2024-08-15T16:04:05.373" v="3209" actId="207"/>
          <ac:spMkLst>
            <pc:docMk/>
            <pc:sldMk cId="1394821080" sldId="258"/>
            <ac:spMk id="2" creationId="{A5D4B719-AD68-E6EA-9018-C0449505FF92}"/>
          </ac:spMkLst>
        </pc:spChg>
        <pc:spChg chg="mod">
          <ac:chgData name="Kelly Tungett" userId="757f2100-516b-4f50-addf-f0292df44cea" providerId="ADAL" clId="{9D11209A-A904-4B8D-A67C-B1C3362114BB}" dt="2024-08-15T16:04:18.587" v="3211" actId="207"/>
          <ac:spMkLst>
            <pc:docMk/>
            <pc:sldMk cId="1394821080" sldId="258"/>
            <ac:spMk id="14" creationId="{0308471C-D800-F8A1-5F6F-AEDC77605096}"/>
          </ac:spMkLst>
        </pc:spChg>
        <pc:picChg chg="add mod ord">
          <ac:chgData name="Kelly Tungett" userId="757f2100-516b-4f50-addf-f0292df44cea" providerId="ADAL" clId="{9D11209A-A904-4B8D-A67C-B1C3362114BB}" dt="2024-08-14T13:12:35.434" v="5" actId="167"/>
          <ac:picMkLst>
            <pc:docMk/>
            <pc:sldMk cId="1394821080" sldId="258"/>
            <ac:picMk id="3" creationId="{D92715F1-3AD5-7D53-C394-5415123E6EF7}"/>
          </ac:picMkLst>
        </pc:picChg>
        <pc:picChg chg="mod">
          <ac:chgData name="Kelly Tungett" userId="757f2100-516b-4f50-addf-f0292df44cea" providerId="ADAL" clId="{9D11209A-A904-4B8D-A67C-B1C3362114BB}" dt="2024-08-15T16:04:10.043" v="3210" actId="1076"/>
          <ac:picMkLst>
            <pc:docMk/>
            <pc:sldMk cId="1394821080" sldId="258"/>
            <ac:picMk id="13" creationId="{F238E498-CC69-A72A-A2C8-01F5C3D5A2DE}"/>
          </ac:picMkLst>
        </pc:picChg>
        <pc:picChg chg="del">
          <ac:chgData name="Kelly Tungett" userId="757f2100-516b-4f50-addf-f0292df44cea" providerId="ADAL" clId="{9D11209A-A904-4B8D-A67C-B1C3362114BB}" dt="2024-08-14T13:12:26.806" v="3" actId="478"/>
          <ac:picMkLst>
            <pc:docMk/>
            <pc:sldMk cId="1394821080" sldId="258"/>
            <ac:picMk id="15" creationId="{170A35E0-49DA-DEA8-7BC0-1B742A2A8FBC}"/>
          </ac:picMkLst>
        </pc:picChg>
      </pc:sldChg>
      <pc:sldChg chg="ord">
        <pc:chgData name="Kelly Tungett" userId="757f2100-516b-4f50-addf-f0292df44cea" providerId="ADAL" clId="{9D11209A-A904-4B8D-A67C-B1C3362114BB}" dt="2024-08-14T13:18:59.013" v="183"/>
        <pc:sldMkLst>
          <pc:docMk/>
          <pc:sldMk cId="1472418209" sldId="260"/>
        </pc:sldMkLst>
      </pc:sldChg>
      <pc:sldChg chg="addSp delSp modSp mod modNotesTx">
        <pc:chgData name="Kelly Tungett" userId="757f2100-516b-4f50-addf-f0292df44cea" providerId="ADAL" clId="{9D11209A-A904-4B8D-A67C-B1C3362114BB}" dt="2024-08-14T13:51:03.608" v="595" actId="20577"/>
        <pc:sldMkLst>
          <pc:docMk/>
          <pc:sldMk cId="3260034979" sldId="261"/>
        </pc:sldMkLst>
        <pc:spChg chg="mod">
          <ac:chgData name="Kelly Tungett" userId="757f2100-516b-4f50-addf-f0292df44cea" providerId="ADAL" clId="{9D11209A-A904-4B8D-A67C-B1C3362114BB}" dt="2024-08-14T13:39:35.712" v="358" actId="20577"/>
          <ac:spMkLst>
            <pc:docMk/>
            <pc:sldMk cId="3260034979" sldId="261"/>
            <ac:spMk id="2" creationId="{A5D4B719-AD68-E6EA-9018-C0449505FF92}"/>
          </ac:spMkLst>
        </pc:spChg>
        <pc:spChg chg="mod">
          <ac:chgData name="Kelly Tungett" userId="757f2100-516b-4f50-addf-f0292df44cea" providerId="ADAL" clId="{9D11209A-A904-4B8D-A67C-B1C3362114BB}" dt="2024-08-14T13:49:37.059" v="584" actId="14100"/>
          <ac:spMkLst>
            <pc:docMk/>
            <pc:sldMk cId="3260034979" sldId="261"/>
            <ac:spMk id="6" creationId="{5E6762B7-4D4D-D745-88FF-B0D4155B43BD}"/>
          </ac:spMkLst>
        </pc:spChg>
        <pc:spChg chg="add mod">
          <ac:chgData name="Kelly Tungett" userId="757f2100-516b-4f50-addf-f0292df44cea" providerId="ADAL" clId="{9D11209A-A904-4B8D-A67C-B1C3362114BB}" dt="2024-08-14T13:49:47.565" v="586" actId="1076"/>
          <ac:spMkLst>
            <pc:docMk/>
            <pc:sldMk cId="3260034979" sldId="261"/>
            <ac:spMk id="10" creationId="{97CA222A-AE03-0097-604E-76EB4BABE4BF}"/>
          </ac:spMkLst>
        </pc:spChg>
        <pc:picChg chg="add mod">
          <ac:chgData name="Kelly Tungett" userId="757f2100-516b-4f50-addf-f0292df44cea" providerId="ADAL" clId="{9D11209A-A904-4B8D-A67C-B1C3362114BB}" dt="2024-08-14T13:49:43.622" v="585" actId="1076"/>
          <ac:picMkLst>
            <pc:docMk/>
            <pc:sldMk cId="3260034979" sldId="261"/>
            <ac:picMk id="5" creationId="{320DC279-E3C7-6D12-6F21-5600C08EB3D8}"/>
          </ac:picMkLst>
        </pc:picChg>
        <pc:picChg chg="del">
          <ac:chgData name="Kelly Tungett" userId="757f2100-516b-4f50-addf-f0292df44cea" providerId="ADAL" clId="{9D11209A-A904-4B8D-A67C-B1C3362114BB}" dt="2024-08-14T13:46:39.026" v="549" actId="478"/>
          <ac:picMkLst>
            <pc:docMk/>
            <pc:sldMk cId="3260034979" sldId="261"/>
            <ac:picMk id="7" creationId="{EBCA8F42-EC8A-1F88-D925-2F83B88639F8}"/>
          </ac:picMkLst>
        </pc:picChg>
        <pc:picChg chg="del">
          <ac:chgData name="Kelly Tungett" userId="757f2100-516b-4f50-addf-f0292df44cea" providerId="ADAL" clId="{9D11209A-A904-4B8D-A67C-B1C3362114BB}" dt="2024-08-14T13:46:39.931" v="551" actId="478"/>
          <ac:picMkLst>
            <pc:docMk/>
            <pc:sldMk cId="3260034979" sldId="261"/>
            <ac:picMk id="9" creationId="{B4628E9A-8F5E-A452-BD1B-04A60C25F220}"/>
          </ac:picMkLst>
        </pc:picChg>
        <pc:picChg chg="del">
          <ac:chgData name="Kelly Tungett" userId="757f2100-516b-4f50-addf-f0292df44cea" providerId="ADAL" clId="{9D11209A-A904-4B8D-A67C-B1C3362114BB}" dt="2024-08-14T13:46:39.494" v="550" actId="478"/>
          <ac:picMkLst>
            <pc:docMk/>
            <pc:sldMk cId="3260034979" sldId="261"/>
            <ac:picMk id="11" creationId="{85957E7E-39D0-C66B-E3E3-D834FB2881E1}"/>
          </ac:picMkLst>
        </pc:picChg>
        <pc:picChg chg="del">
          <ac:chgData name="Kelly Tungett" userId="757f2100-516b-4f50-addf-f0292df44cea" providerId="ADAL" clId="{9D11209A-A904-4B8D-A67C-B1C3362114BB}" dt="2024-08-14T13:46:38.430" v="548" actId="478"/>
          <ac:picMkLst>
            <pc:docMk/>
            <pc:sldMk cId="3260034979" sldId="261"/>
            <ac:picMk id="13" creationId="{777ED1CE-A2FE-88FA-BE36-0335AEFFC8B1}"/>
          </ac:picMkLst>
        </pc:picChg>
      </pc:sldChg>
      <pc:sldChg chg="addSp delSp modSp mod modNotesTx">
        <pc:chgData name="Kelly Tungett" userId="757f2100-516b-4f50-addf-f0292df44cea" providerId="ADAL" clId="{9D11209A-A904-4B8D-A67C-B1C3362114BB}" dt="2024-08-15T16:47:33.907" v="4251" actId="12"/>
        <pc:sldMkLst>
          <pc:docMk/>
          <pc:sldMk cId="3316919890" sldId="262"/>
        </pc:sldMkLst>
        <pc:spChg chg="mod">
          <ac:chgData name="Kelly Tungett" userId="757f2100-516b-4f50-addf-f0292df44cea" providerId="ADAL" clId="{9D11209A-A904-4B8D-A67C-B1C3362114BB}" dt="2024-08-14T16:34:33.850" v="942" actId="20577"/>
          <ac:spMkLst>
            <pc:docMk/>
            <pc:sldMk cId="3316919890" sldId="262"/>
            <ac:spMk id="2" creationId="{A5D4B719-AD68-E6EA-9018-C0449505FF92}"/>
          </ac:spMkLst>
        </pc:spChg>
        <pc:spChg chg="mod">
          <ac:chgData name="Kelly Tungett" userId="757f2100-516b-4f50-addf-f0292df44cea" providerId="ADAL" clId="{9D11209A-A904-4B8D-A67C-B1C3362114BB}" dt="2024-08-15T16:47:33.907" v="4251" actId="12"/>
          <ac:spMkLst>
            <pc:docMk/>
            <pc:sldMk cId="3316919890" sldId="262"/>
            <ac:spMk id="10" creationId="{A51CD4BF-C8CC-5FC7-D49C-BF4AD6AC0D43}"/>
          </ac:spMkLst>
        </pc:spChg>
        <pc:spChg chg="del">
          <ac:chgData name="Kelly Tungett" userId="757f2100-516b-4f50-addf-f0292df44cea" providerId="ADAL" clId="{9D11209A-A904-4B8D-A67C-B1C3362114BB}" dt="2024-08-14T16:39:54.591" v="1059" actId="478"/>
          <ac:spMkLst>
            <pc:docMk/>
            <pc:sldMk cId="3316919890" sldId="262"/>
            <ac:spMk id="20" creationId="{4564D9C3-2598-C4F0-01D0-9D466879D5E2}"/>
          </ac:spMkLst>
        </pc:spChg>
        <pc:spChg chg="del">
          <ac:chgData name="Kelly Tungett" userId="757f2100-516b-4f50-addf-f0292df44cea" providerId="ADAL" clId="{9D11209A-A904-4B8D-A67C-B1C3362114BB}" dt="2024-08-14T16:39:02.254" v="1041" actId="478"/>
          <ac:spMkLst>
            <pc:docMk/>
            <pc:sldMk cId="3316919890" sldId="262"/>
            <ac:spMk id="21" creationId="{DB7C11CA-5839-EAFE-B0FB-B264D508D88D}"/>
          </ac:spMkLst>
        </pc:spChg>
        <pc:spChg chg="del">
          <ac:chgData name="Kelly Tungett" userId="757f2100-516b-4f50-addf-f0292df44cea" providerId="ADAL" clId="{9D11209A-A904-4B8D-A67C-B1C3362114BB}" dt="2024-08-14T16:39:06.254" v="1044" actId="478"/>
          <ac:spMkLst>
            <pc:docMk/>
            <pc:sldMk cId="3316919890" sldId="262"/>
            <ac:spMk id="22" creationId="{32126231-573F-1746-C1A9-281FFD93D433}"/>
          </ac:spMkLst>
        </pc:spChg>
        <pc:spChg chg="del">
          <ac:chgData name="Kelly Tungett" userId="757f2100-516b-4f50-addf-f0292df44cea" providerId="ADAL" clId="{9D11209A-A904-4B8D-A67C-B1C3362114BB}" dt="2024-08-14T16:39:07.758" v="1045" actId="478"/>
          <ac:spMkLst>
            <pc:docMk/>
            <pc:sldMk cId="3316919890" sldId="262"/>
            <ac:spMk id="23" creationId="{1ED5AB4B-0EF8-CD4F-177A-4A5570CC1FF9}"/>
          </ac:spMkLst>
        </pc:spChg>
        <pc:spChg chg="del">
          <ac:chgData name="Kelly Tungett" userId="757f2100-516b-4f50-addf-f0292df44cea" providerId="ADAL" clId="{9D11209A-A904-4B8D-A67C-B1C3362114BB}" dt="2024-08-14T16:39:11.397" v="1048" actId="478"/>
          <ac:spMkLst>
            <pc:docMk/>
            <pc:sldMk cId="3316919890" sldId="262"/>
            <ac:spMk id="24" creationId="{C5387A51-A2A3-43A4-CCD7-4178CD5CD176}"/>
          </ac:spMkLst>
        </pc:spChg>
        <pc:spChg chg="mod">
          <ac:chgData name="Kelly Tungett" userId="757f2100-516b-4f50-addf-f0292df44cea" providerId="ADAL" clId="{9D11209A-A904-4B8D-A67C-B1C3362114BB}" dt="2024-08-15T16:47:25.535" v="4250" actId="12"/>
          <ac:spMkLst>
            <pc:docMk/>
            <pc:sldMk cId="3316919890" sldId="262"/>
            <ac:spMk id="25" creationId="{B10E1605-ED7A-ED4A-8F50-BE7786A4F9EC}"/>
          </ac:spMkLst>
        </pc:spChg>
        <pc:spChg chg="del">
          <ac:chgData name="Kelly Tungett" userId="757f2100-516b-4f50-addf-f0292df44cea" providerId="ADAL" clId="{9D11209A-A904-4B8D-A67C-B1C3362114BB}" dt="2024-08-14T16:39:10.848" v="1047" actId="478"/>
          <ac:spMkLst>
            <pc:docMk/>
            <pc:sldMk cId="3316919890" sldId="262"/>
            <ac:spMk id="26" creationId="{BE3EEDB1-E4DD-4396-69A2-0D464B8F97CE}"/>
          </ac:spMkLst>
        </pc:spChg>
        <pc:spChg chg="del">
          <ac:chgData name="Kelly Tungett" userId="757f2100-516b-4f50-addf-f0292df44cea" providerId="ADAL" clId="{9D11209A-A904-4B8D-A67C-B1C3362114BB}" dt="2024-08-14T16:39:09.707" v="1046" actId="478"/>
          <ac:spMkLst>
            <pc:docMk/>
            <pc:sldMk cId="3316919890" sldId="262"/>
            <ac:spMk id="27" creationId="{A0063D30-2D99-2FBE-093D-2540339040FB}"/>
          </ac:spMkLst>
        </pc:spChg>
        <pc:spChg chg="del">
          <ac:chgData name="Kelly Tungett" userId="757f2100-516b-4f50-addf-f0292df44cea" providerId="ADAL" clId="{9D11209A-A904-4B8D-A67C-B1C3362114BB}" dt="2024-08-14T16:39:05.422" v="1043" actId="478"/>
          <ac:spMkLst>
            <pc:docMk/>
            <pc:sldMk cId="3316919890" sldId="262"/>
            <ac:spMk id="28" creationId="{D3031FE8-716A-83DF-0DA6-046233EC3BE7}"/>
          </ac:spMkLst>
        </pc:spChg>
        <pc:spChg chg="del">
          <ac:chgData name="Kelly Tungett" userId="757f2100-516b-4f50-addf-f0292df44cea" providerId="ADAL" clId="{9D11209A-A904-4B8D-A67C-B1C3362114BB}" dt="2024-08-14T16:39:04.653" v="1042" actId="478"/>
          <ac:spMkLst>
            <pc:docMk/>
            <pc:sldMk cId="3316919890" sldId="262"/>
            <ac:spMk id="29" creationId="{6B47AB06-3E3A-9DC4-F9B6-AE4D831EED8E}"/>
          </ac:spMkLst>
        </pc:spChg>
        <pc:picChg chg="add mod">
          <ac:chgData name="Kelly Tungett" userId="757f2100-516b-4f50-addf-f0292df44cea" providerId="ADAL" clId="{9D11209A-A904-4B8D-A67C-B1C3362114BB}" dt="2024-08-14T16:42:04.157" v="1074" actId="1076"/>
          <ac:picMkLst>
            <pc:docMk/>
            <pc:sldMk cId="3316919890" sldId="262"/>
            <ac:picMk id="4" creationId="{10E4B47B-CD6E-FFA7-581E-86E99F2DD438}"/>
          </ac:picMkLst>
        </pc:picChg>
        <pc:picChg chg="del">
          <ac:chgData name="Kelly Tungett" userId="757f2100-516b-4f50-addf-f0292df44cea" providerId="ADAL" clId="{9D11209A-A904-4B8D-A67C-B1C3362114BB}" dt="2024-08-14T16:38:50.922" v="1040" actId="478"/>
          <ac:picMkLst>
            <pc:docMk/>
            <pc:sldMk cId="3316919890" sldId="262"/>
            <ac:picMk id="32" creationId="{2D5DCE78-8218-5E14-4E58-1A4DD47D9A68}"/>
          </ac:picMkLst>
        </pc:picChg>
        <pc:picChg chg="del">
          <ac:chgData name="Kelly Tungett" userId="757f2100-516b-4f50-addf-f0292df44cea" providerId="ADAL" clId="{9D11209A-A904-4B8D-A67C-B1C3362114BB}" dt="2024-08-14T16:38:50.299" v="1039" actId="478"/>
          <ac:picMkLst>
            <pc:docMk/>
            <pc:sldMk cId="3316919890" sldId="262"/>
            <ac:picMk id="34" creationId="{F98BDCB3-BB2C-D397-D5F0-E970B20264D1}"/>
          </ac:picMkLst>
        </pc:picChg>
      </pc:sldChg>
      <pc:sldChg chg="addSp delSp modSp mod modNotesTx">
        <pc:chgData name="Kelly Tungett" userId="757f2100-516b-4f50-addf-f0292df44cea" providerId="ADAL" clId="{9D11209A-A904-4B8D-A67C-B1C3362114BB}" dt="2024-08-14T18:50:00.121" v="1253" actId="22"/>
        <pc:sldMkLst>
          <pc:docMk/>
          <pc:sldMk cId="751149420" sldId="264"/>
        </pc:sldMkLst>
        <pc:spChg chg="mod">
          <ac:chgData name="Kelly Tungett" userId="757f2100-516b-4f50-addf-f0292df44cea" providerId="ADAL" clId="{9D11209A-A904-4B8D-A67C-B1C3362114BB}" dt="2024-08-14T16:45:37.441" v="1205" actId="20577"/>
          <ac:spMkLst>
            <pc:docMk/>
            <pc:sldMk cId="751149420" sldId="264"/>
            <ac:spMk id="2" creationId="{A5D4B719-AD68-E6EA-9018-C0449505FF92}"/>
          </ac:spMkLst>
        </pc:spChg>
        <pc:spChg chg="del">
          <ac:chgData name="Kelly Tungett" userId="757f2100-516b-4f50-addf-f0292df44cea" providerId="ADAL" clId="{9D11209A-A904-4B8D-A67C-B1C3362114BB}" dt="2024-08-14T16:46:18.290" v="1215" actId="478"/>
          <ac:spMkLst>
            <pc:docMk/>
            <pc:sldMk cId="751149420" sldId="264"/>
            <ac:spMk id="13" creationId="{51F4A5FB-AF77-F969-D643-3D71383EC4C6}"/>
          </ac:spMkLst>
        </pc:spChg>
        <pc:spChg chg="del">
          <ac:chgData name="Kelly Tungett" userId="757f2100-516b-4f50-addf-f0292df44cea" providerId="ADAL" clId="{9D11209A-A904-4B8D-A67C-B1C3362114BB}" dt="2024-08-14T16:46:16.370" v="1214" actId="478"/>
          <ac:spMkLst>
            <pc:docMk/>
            <pc:sldMk cId="751149420" sldId="264"/>
            <ac:spMk id="14" creationId="{95716F89-4ED0-B167-A7F7-6776018B6BE2}"/>
          </ac:spMkLst>
        </pc:spChg>
        <pc:spChg chg="del">
          <ac:chgData name="Kelly Tungett" userId="757f2100-516b-4f50-addf-f0292df44cea" providerId="ADAL" clId="{9D11209A-A904-4B8D-A67C-B1C3362114BB}" dt="2024-08-14T16:46:14.786" v="1213" actId="478"/>
          <ac:spMkLst>
            <pc:docMk/>
            <pc:sldMk cId="751149420" sldId="264"/>
            <ac:spMk id="15" creationId="{87DA5B99-BBDA-5D5C-2224-F8BE23A483E9}"/>
          </ac:spMkLst>
        </pc:spChg>
        <pc:spChg chg="del">
          <ac:chgData name="Kelly Tungett" userId="757f2100-516b-4f50-addf-f0292df44cea" providerId="ADAL" clId="{9D11209A-A904-4B8D-A67C-B1C3362114BB}" dt="2024-08-14T16:46:12.908" v="1212" actId="478"/>
          <ac:spMkLst>
            <pc:docMk/>
            <pc:sldMk cId="751149420" sldId="264"/>
            <ac:spMk id="16" creationId="{9AD17633-B9CC-1E8A-33D4-A3FE6D473398}"/>
          </ac:spMkLst>
        </pc:spChg>
        <pc:spChg chg="del">
          <ac:chgData name="Kelly Tungett" userId="757f2100-516b-4f50-addf-f0292df44cea" providerId="ADAL" clId="{9D11209A-A904-4B8D-A67C-B1C3362114BB}" dt="2024-08-14T16:46:12.908" v="1212" actId="478"/>
          <ac:spMkLst>
            <pc:docMk/>
            <pc:sldMk cId="751149420" sldId="264"/>
            <ac:spMk id="17" creationId="{7950D3B8-E438-6246-C3BA-7CA1C985CD63}"/>
          </ac:spMkLst>
        </pc:spChg>
        <pc:spChg chg="add del">
          <ac:chgData name="Kelly Tungett" userId="757f2100-516b-4f50-addf-f0292df44cea" providerId="ADAL" clId="{9D11209A-A904-4B8D-A67C-B1C3362114BB}" dt="2024-08-14T18:50:00.121" v="1253" actId="22"/>
          <ac:spMkLst>
            <pc:docMk/>
            <pc:sldMk cId="751149420" sldId="264"/>
            <ac:spMk id="19" creationId="{5B86258E-8D2E-50FC-4DDE-AEC9B090D7F8}"/>
          </ac:spMkLst>
        </pc:spChg>
        <pc:picChg chg="add mod">
          <ac:chgData name="Kelly Tungett" userId="757f2100-516b-4f50-addf-f0292df44cea" providerId="ADAL" clId="{9D11209A-A904-4B8D-A67C-B1C3362114BB}" dt="2024-08-14T16:46:07.860" v="1211" actId="207"/>
          <ac:picMkLst>
            <pc:docMk/>
            <pc:sldMk cId="751149420" sldId="264"/>
            <ac:picMk id="4" creationId="{EE7FAEA6-FF05-4E18-ED36-01BBB978ED47}"/>
          </ac:picMkLst>
        </pc:picChg>
        <pc:picChg chg="del">
          <ac:chgData name="Kelly Tungett" userId="757f2100-516b-4f50-addf-f0292df44cea" providerId="ADAL" clId="{9D11209A-A904-4B8D-A67C-B1C3362114BB}" dt="2024-08-14T16:45:40.099" v="1206" actId="478"/>
          <ac:picMkLst>
            <pc:docMk/>
            <pc:sldMk cId="751149420" sldId="264"/>
            <ac:picMk id="5" creationId="{F5B57143-0739-A9CA-44DC-9ECB3E6953A9}"/>
          </ac:picMkLst>
        </pc:picChg>
        <pc:picChg chg="add del mod">
          <ac:chgData name="Kelly Tungett" userId="757f2100-516b-4f50-addf-f0292df44cea" providerId="ADAL" clId="{9D11209A-A904-4B8D-A67C-B1C3362114BB}" dt="2024-08-14T16:53:13.102" v="1247" actId="478"/>
          <ac:picMkLst>
            <pc:docMk/>
            <pc:sldMk cId="751149420" sldId="264"/>
            <ac:picMk id="8" creationId="{225729EA-1CA6-501F-C3D2-8B9615FD8335}"/>
          </ac:picMkLst>
        </pc:picChg>
        <pc:picChg chg="del">
          <ac:chgData name="Kelly Tungett" userId="757f2100-516b-4f50-addf-f0292df44cea" providerId="ADAL" clId="{9D11209A-A904-4B8D-A67C-B1C3362114BB}" dt="2024-08-14T16:46:18.881" v="1216" actId="478"/>
          <ac:picMkLst>
            <pc:docMk/>
            <pc:sldMk cId="751149420" sldId="264"/>
            <ac:picMk id="9" creationId="{C4931E61-A217-3293-4B56-84977C551366}"/>
          </ac:picMkLst>
        </pc:picChg>
        <pc:picChg chg="del">
          <ac:chgData name="Kelly Tungett" userId="757f2100-516b-4f50-addf-f0292df44cea" providerId="ADAL" clId="{9D11209A-A904-4B8D-A67C-B1C3362114BB}" dt="2024-08-14T16:46:19.329" v="1217" actId="478"/>
          <ac:picMkLst>
            <pc:docMk/>
            <pc:sldMk cId="751149420" sldId="264"/>
            <ac:picMk id="11" creationId="{DE53CB52-4384-3A64-42C8-1F8ED5700016}"/>
          </ac:picMkLst>
        </pc:picChg>
        <pc:picChg chg="add mod">
          <ac:chgData name="Kelly Tungett" userId="757f2100-516b-4f50-addf-f0292df44cea" providerId="ADAL" clId="{9D11209A-A904-4B8D-A67C-B1C3362114BB}" dt="2024-08-14T16:53:35.376" v="1251" actId="1076"/>
          <ac:picMkLst>
            <pc:docMk/>
            <pc:sldMk cId="751149420" sldId="264"/>
            <ac:picMk id="12" creationId="{11974B67-3180-F6F8-7C20-65DF317E255A}"/>
          </ac:picMkLst>
        </pc:picChg>
        <pc:picChg chg="del">
          <ac:chgData name="Kelly Tungett" userId="757f2100-516b-4f50-addf-f0292df44cea" providerId="ADAL" clId="{9D11209A-A904-4B8D-A67C-B1C3362114BB}" dt="2024-08-14T16:46:12.908" v="1212" actId="478"/>
          <ac:picMkLst>
            <pc:docMk/>
            <pc:sldMk cId="751149420" sldId="264"/>
            <ac:picMk id="21" creationId="{DF527680-B900-CD8F-C739-225BF08B8DBA}"/>
          </ac:picMkLst>
        </pc:picChg>
        <pc:picChg chg="del">
          <ac:chgData name="Kelly Tungett" userId="757f2100-516b-4f50-addf-f0292df44cea" providerId="ADAL" clId="{9D11209A-A904-4B8D-A67C-B1C3362114BB}" dt="2024-08-14T16:46:12.908" v="1212" actId="478"/>
          <ac:picMkLst>
            <pc:docMk/>
            <pc:sldMk cId="751149420" sldId="264"/>
            <ac:picMk id="23" creationId="{283E2857-56D6-B9E4-AED4-2CA7D68CE05B}"/>
          </ac:picMkLst>
        </pc:picChg>
        <pc:picChg chg="del">
          <ac:chgData name="Kelly Tungett" userId="757f2100-516b-4f50-addf-f0292df44cea" providerId="ADAL" clId="{9D11209A-A904-4B8D-A67C-B1C3362114BB}" dt="2024-08-14T16:46:12.908" v="1212" actId="478"/>
          <ac:picMkLst>
            <pc:docMk/>
            <pc:sldMk cId="751149420" sldId="264"/>
            <ac:picMk id="25" creationId="{340E1111-F712-9B5A-3AD4-8A251D7A703E}"/>
          </ac:picMkLst>
        </pc:picChg>
      </pc:sldChg>
      <pc:sldChg chg="del">
        <pc:chgData name="Kelly Tungett" userId="757f2100-516b-4f50-addf-f0292df44cea" providerId="ADAL" clId="{9D11209A-A904-4B8D-A67C-B1C3362114BB}" dt="2024-08-14T18:54:26.312" v="1430" actId="47"/>
        <pc:sldMkLst>
          <pc:docMk/>
          <pc:sldMk cId="159914014" sldId="265"/>
        </pc:sldMkLst>
      </pc:sldChg>
      <pc:sldChg chg="del">
        <pc:chgData name="Kelly Tungett" userId="757f2100-516b-4f50-addf-f0292df44cea" providerId="ADAL" clId="{9D11209A-A904-4B8D-A67C-B1C3362114BB}" dt="2024-08-14T18:54:27.456" v="1431" actId="47"/>
        <pc:sldMkLst>
          <pc:docMk/>
          <pc:sldMk cId="1649575237" sldId="266"/>
        </pc:sldMkLst>
      </pc:sldChg>
      <pc:sldChg chg="del">
        <pc:chgData name="Kelly Tungett" userId="757f2100-516b-4f50-addf-f0292df44cea" providerId="ADAL" clId="{9D11209A-A904-4B8D-A67C-B1C3362114BB}" dt="2024-08-14T18:54:28.064" v="1432" actId="47"/>
        <pc:sldMkLst>
          <pc:docMk/>
          <pc:sldMk cId="3614241615" sldId="267"/>
        </pc:sldMkLst>
      </pc:sldChg>
      <pc:sldChg chg="del">
        <pc:chgData name="Kelly Tungett" userId="757f2100-516b-4f50-addf-f0292df44cea" providerId="ADAL" clId="{9D11209A-A904-4B8D-A67C-B1C3362114BB}" dt="2024-08-14T18:54:28.688" v="1433" actId="47"/>
        <pc:sldMkLst>
          <pc:docMk/>
          <pc:sldMk cId="2551608580" sldId="268"/>
        </pc:sldMkLst>
      </pc:sldChg>
      <pc:sldChg chg="addSp delSp modSp mod modNotesTx">
        <pc:chgData name="Kelly Tungett" userId="757f2100-516b-4f50-addf-f0292df44cea" providerId="ADAL" clId="{9D11209A-A904-4B8D-A67C-B1C3362114BB}" dt="2024-08-15T16:09:11.813" v="3394" actId="1076"/>
        <pc:sldMkLst>
          <pc:docMk/>
          <pc:sldMk cId="1054418340" sldId="269"/>
        </pc:sldMkLst>
        <pc:spChg chg="mod">
          <ac:chgData name="Kelly Tungett" userId="757f2100-516b-4f50-addf-f0292df44cea" providerId="ADAL" clId="{9D11209A-A904-4B8D-A67C-B1C3362114BB}" dt="2024-08-15T16:09:11.813" v="3394" actId="1076"/>
          <ac:spMkLst>
            <pc:docMk/>
            <pc:sldMk cId="1054418340" sldId="269"/>
            <ac:spMk id="6" creationId="{5A52393B-2D08-CFE8-C015-593FA8A8332C}"/>
          </ac:spMkLst>
        </pc:spChg>
        <pc:picChg chg="add mod">
          <ac:chgData name="Kelly Tungett" userId="757f2100-516b-4f50-addf-f0292df44cea" providerId="ADAL" clId="{9D11209A-A904-4B8D-A67C-B1C3362114BB}" dt="2024-08-14T18:55:00.440" v="1436" actId="1076"/>
          <ac:picMkLst>
            <pc:docMk/>
            <pc:sldMk cId="1054418340" sldId="269"/>
            <ac:picMk id="3" creationId="{6F4B90DD-A7A3-BA45-840A-94189DA7F8CE}"/>
          </ac:picMkLst>
        </pc:picChg>
        <pc:picChg chg="del">
          <ac:chgData name="Kelly Tungett" userId="757f2100-516b-4f50-addf-f0292df44cea" providerId="ADAL" clId="{9D11209A-A904-4B8D-A67C-B1C3362114BB}" dt="2024-08-14T18:54:40.681" v="1434" actId="478"/>
          <ac:picMkLst>
            <pc:docMk/>
            <pc:sldMk cId="1054418340" sldId="269"/>
            <ac:picMk id="7" creationId="{94324360-4EF8-48A0-3D66-6B96021FE00D}"/>
          </ac:picMkLst>
        </pc:picChg>
      </pc:sldChg>
      <pc:sldChg chg="addSp delSp modSp mod modNotesTx">
        <pc:chgData name="Kelly Tungett" userId="757f2100-516b-4f50-addf-f0292df44cea" providerId="ADAL" clId="{9D11209A-A904-4B8D-A67C-B1C3362114BB}" dt="2024-08-15T16:47:56.729" v="4252" actId="12"/>
        <pc:sldMkLst>
          <pc:docMk/>
          <pc:sldMk cId="2278016278" sldId="270"/>
        </pc:sldMkLst>
        <pc:spChg chg="mod">
          <ac:chgData name="Kelly Tungett" userId="757f2100-516b-4f50-addf-f0292df44cea" providerId="ADAL" clId="{9D11209A-A904-4B8D-A67C-B1C3362114BB}" dt="2024-08-15T16:47:56.729" v="4252" actId="12"/>
          <ac:spMkLst>
            <pc:docMk/>
            <pc:sldMk cId="2278016278" sldId="270"/>
            <ac:spMk id="5" creationId="{002EEBCB-258D-A8C0-A38B-00DD15F15943}"/>
          </ac:spMkLst>
        </pc:spChg>
        <pc:spChg chg="del mod">
          <ac:chgData name="Kelly Tungett" userId="757f2100-516b-4f50-addf-f0292df44cea" providerId="ADAL" clId="{9D11209A-A904-4B8D-A67C-B1C3362114BB}" dt="2024-08-15T16:10:00.406" v="3398" actId="478"/>
          <ac:spMkLst>
            <pc:docMk/>
            <pc:sldMk cId="2278016278" sldId="270"/>
            <ac:spMk id="6" creationId="{0D8B8D3C-6854-379B-C548-1C7CB7A43437}"/>
          </ac:spMkLst>
        </pc:spChg>
        <pc:picChg chg="add mod">
          <ac:chgData name="Kelly Tungett" userId="757f2100-516b-4f50-addf-f0292df44cea" providerId="ADAL" clId="{9D11209A-A904-4B8D-A67C-B1C3362114BB}" dt="2024-08-15T16:12:37.851" v="3408" actId="1076"/>
          <ac:picMkLst>
            <pc:docMk/>
            <pc:sldMk cId="2278016278" sldId="270"/>
            <ac:picMk id="4" creationId="{70C85C6A-F478-1ADC-4101-8A6EF37CF753}"/>
          </ac:picMkLst>
        </pc:picChg>
        <pc:picChg chg="del mod">
          <ac:chgData name="Kelly Tungett" userId="757f2100-516b-4f50-addf-f0292df44cea" providerId="ADAL" clId="{9D11209A-A904-4B8D-A67C-B1C3362114BB}" dt="2024-08-15T16:10:45.797" v="3406" actId="478"/>
          <ac:picMkLst>
            <pc:docMk/>
            <pc:sldMk cId="2278016278" sldId="270"/>
            <ac:picMk id="8" creationId="{EBB1AE91-7D61-2CB8-E470-E2444D83E85A}"/>
          </ac:picMkLst>
        </pc:picChg>
      </pc:sldChg>
      <pc:sldChg chg="addSp delSp modSp mod modNotesTx">
        <pc:chgData name="Kelly Tungett" userId="757f2100-516b-4f50-addf-f0292df44cea" providerId="ADAL" clId="{9D11209A-A904-4B8D-A67C-B1C3362114BB}" dt="2024-08-15T16:36:40.123" v="3816" actId="12"/>
        <pc:sldMkLst>
          <pc:docMk/>
          <pc:sldMk cId="427398526" sldId="271"/>
        </pc:sldMkLst>
        <pc:spChg chg="mod">
          <ac:chgData name="Kelly Tungett" userId="757f2100-516b-4f50-addf-f0292df44cea" providerId="ADAL" clId="{9D11209A-A904-4B8D-A67C-B1C3362114BB}" dt="2024-08-14T19:35:27.946" v="1737" actId="114"/>
          <ac:spMkLst>
            <pc:docMk/>
            <pc:sldMk cId="427398526" sldId="271"/>
            <ac:spMk id="2" creationId="{A5D4B719-AD68-E6EA-9018-C0449505FF92}"/>
          </ac:spMkLst>
        </pc:spChg>
        <pc:spChg chg="del">
          <ac:chgData name="Kelly Tungett" userId="757f2100-516b-4f50-addf-f0292df44cea" providerId="ADAL" clId="{9D11209A-A904-4B8D-A67C-B1C3362114BB}" dt="2024-08-14T19:34:42.233" v="1716" actId="478"/>
          <ac:spMkLst>
            <pc:docMk/>
            <pc:sldMk cId="427398526" sldId="271"/>
            <ac:spMk id="5" creationId="{ACCDE4E9-D685-71FD-A8C5-31358062A339}"/>
          </ac:spMkLst>
        </pc:spChg>
        <pc:spChg chg="add mod">
          <ac:chgData name="Kelly Tungett" userId="757f2100-516b-4f50-addf-f0292df44cea" providerId="ADAL" clId="{9D11209A-A904-4B8D-A67C-B1C3362114BB}" dt="2024-08-15T16:36:40.123" v="3816" actId="12"/>
          <ac:spMkLst>
            <pc:docMk/>
            <pc:sldMk cId="427398526" sldId="271"/>
            <ac:spMk id="5" creationId="{F708F0A7-2092-152F-BFB0-3343F95EB2C3}"/>
          </ac:spMkLst>
        </pc:spChg>
        <pc:spChg chg="del">
          <ac:chgData name="Kelly Tungett" userId="757f2100-516b-4f50-addf-f0292df44cea" providerId="ADAL" clId="{9D11209A-A904-4B8D-A67C-B1C3362114BB}" dt="2024-08-14T19:34:43.761" v="1717" actId="478"/>
          <ac:spMkLst>
            <pc:docMk/>
            <pc:sldMk cId="427398526" sldId="271"/>
            <ac:spMk id="7" creationId="{F39F089A-391A-ABE2-A2A1-CAB3621B5658}"/>
          </ac:spMkLst>
        </pc:spChg>
        <pc:spChg chg="add del mod">
          <ac:chgData name="Kelly Tungett" userId="757f2100-516b-4f50-addf-f0292df44cea" providerId="ADAL" clId="{9D11209A-A904-4B8D-A67C-B1C3362114BB}" dt="2024-08-15T16:16:22.976" v="3431"/>
          <ac:spMkLst>
            <pc:docMk/>
            <pc:sldMk cId="427398526" sldId="271"/>
            <ac:spMk id="9" creationId="{FF1DE41E-42E8-2EC1-0BDF-9B2FF2DB0062}"/>
          </ac:spMkLst>
        </pc:spChg>
        <pc:spChg chg="add mod">
          <ac:chgData name="Kelly Tungett" userId="757f2100-516b-4f50-addf-f0292df44cea" providerId="ADAL" clId="{9D11209A-A904-4B8D-A67C-B1C3362114BB}" dt="2024-08-15T16:24:10.373" v="3706" actId="2711"/>
          <ac:spMkLst>
            <pc:docMk/>
            <pc:sldMk cId="427398526" sldId="271"/>
            <ac:spMk id="10" creationId="{FD3D9EC8-864D-3A2E-C902-44159261BBDD}"/>
          </ac:spMkLst>
        </pc:spChg>
        <pc:picChg chg="add mod">
          <ac:chgData name="Kelly Tungett" userId="757f2100-516b-4f50-addf-f0292df44cea" providerId="ADAL" clId="{9D11209A-A904-4B8D-A67C-B1C3362114BB}" dt="2024-08-15T16:17:54.006" v="3455" actId="1076"/>
          <ac:picMkLst>
            <pc:docMk/>
            <pc:sldMk cId="427398526" sldId="271"/>
            <ac:picMk id="3" creationId="{DED1A727-91FD-ADE0-0071-7B45573BD179}"/>
          </ac:picMkLst>
        </pc:picChg>
        <pc:picChg chg="del">
          <ac:chgData name="Kelly Tungett" userId="757f2100-516b-4f50-addf-f0292df44cea" providerId="ADAL" clId="{9D11209A-A904-4B8D-A67C-B1C3362114BB}" dt="2024-08-14T18:56:59.208" v="1497" actId="478"/>
          <ac:picMkLst>
            <pc:docMk/>
            <pc:sldMk cId="427398526" sldId="271"/>
            <ac:picMk id="9" creationId="{5D25B088-C1C7-740C-E518-E15BC65FDC35}"/>
          </ac:picMkLst>
        </pc:picChg>
      </pc:sldChg>
      <pc:sldChg chg="del">
        <pc:chgData name="Kelly Tungett" userId="757f2100-516b-4f50-addf-f0292df44cea" providerId="ADAL" clId="{9D11209A-A904-4B8D-A67C-B1C3362114BB}" dt="2024-08-14T19:33:14.965" v="1682" actId="47"/>
        <pc:sldMkLst>
          <pc:docMk/>
          <pc:sldMk cId="2196249305" sldId="272"/>
        </pc:sldMkLst>
      </pc:sldChg>
      <pc:sldChg chg="addSp delSp modSp mod modNotesTx">
        <pc:chgData name="Kelly Tungett" userId="757f2100-516b-4f50-addf-f0292df44cea" providerId="ADAL" clId="{9D11209A-A904-4B8D-A67C-B1C3362114BB}" dt="2024-08-15T16:45:14.248" v="4238" actId="1076"/>
        <pc:sldMkLst>
          <pc:docMk/>
          <pc:sldMk cId="1069049165" sldId="274"/>
        </pc:sldMkLst>
        <pc:spChg chg="mod">
          <ac:chgData name="Kelly Tungett" userId="757f2100-516b-4f50-addf-f0292df44cea" providerId="ADAL" clId="{9D11209A-A904-4B8D-A67C-B1C3362114BB}" dt="2024-08-14T19:37:01.560" v="1805" actId="114"/>
          <ac:spMkLst>
            <pc:docMk/>
            <pc:sldMk cId="1069049165" sldId="274"/>
            <ac:spMk id="2" creationId="{A5D4B719-AD68-E6EA-9018-C0449505FF92}"/>
          </ac:spMkLst>
        </pc:spChg>
        <pc:spChg chg="del">
          <ac:chgData name="Kelly Tungett" userId="757f2100-516b-4f50-addf-f0292df44cea" providerId="ADAL" clId="{9D11209A-A904-4B8D-A67C-B1C3362114BB}" dt="2024-08-14T19:35:06.192" v="1727" actId="478"/>
          <ac:spMkLst>
            <pc:docMk/>
            <pc:sldMk cId="1069049165" sldId="274"/>
            <ac:spMk id="6" creationId="{43AE1EE0-FDED-9691-04FE-C1A013B43A66}"/>
          </ac:spMkLst>
        </pc:spChg>
        <pc:spChg chg="add mod">
          <ac:chgData name="Kelly Tungett" userId="757f2100-516b-4f50-addf-f0292df44cea" providerId="ADAL" clId="{9D11209A-A904-4B8D-A67C-B1C3362114BB}" dt="2024-08-15T16:45:14.248" v="4238" actId="1076"/>
          <ac:spMkLst>
            <pc:docMk/>
            <pc:sldMk cId="1069049165" sldId="274"/>
            <ac:spMk id="6" creationId="{FDD13F73-C45F-C9C2-CC27-5C8D89510783}"/>
          </ac:spMkLst>
        </pc:spChg>
        <pc:spChg chg="del">
          <ac:chgData name="Kelly Tungett" userId="757f2100-516b-4f50-addf-f0292df44cea" providerId="ADAL" clId="{9D11209A-A904-4B8D-A67C-B1C3362114BB}" dt="2024-08-14T19:35:06.192" v="1727" actId="478"/>
          <ac:spMkLst>
            <pc:docMk/>
            <pc:sldMk cId="1069049165" sldId="274"/>
            <ac:spMk id="7" creationId="{D534079F-8ADA-7DF8-ACCF-325313CD7352}"/>
          </ac:spMkLst>
        </pc:spChg>
        <pc:spChg chg="del">
          <ac:chgData name="Kelly Tungett" userId="757f2100-516b-4f50-addf-f0292df44cea" providerId="ADAL" clId="{9D11209A-A904-4B8D-A67C-B1C3362114BB}" dt="2024-08-14T19:35:06.192" v="1727" actId="478"/>
          <ac:spMkLst>
            <pc:docMk/>
            <pc:sldMk cId="1069049165" sldId="274"/>
            <ac:spMk id="8" creationId="{32799C9F-8FBE-2330-E129-18A2F7CFEBD7}"/>
          </ac:spMkLst>
        </pc:spChg>
        <pc:spChg chg="del">
          <ac:chgData name="Kelly Tungett" userId="757f2100-516b-4f50-addf-f0292df44cea" providerId="ADAL" clId="{9D11209A-A904-4B8D-A67C-B1C3362114BB}" dt="2024-08-14T19:35:06.192" v="1727" actId="478"/>
          <ac:spMkLst>
            <pc:docMk/>
            <pc:sldMk cId="1069049165" sldId="274"/>
            <ac:spMk id="9" creationId="{89866804-84F5-6C9A-C9E7-4963A788F8B4}"/>
          </ac:spMkLst>
        </pc:spChg>
        <pc:spChg chg="del">
          <ac:chgData name="Kelly Tungett" userId="757f2100-516b-4f50-addf-f0292df44cea" providerId="ADAL" clId="{9D11209A-A904-4B8D-A67C-B1C3362114BB}" dt="2024-08-14T19:35:06.192" v="1727" actId="478"/>
          <ac:spMkLst>
            <pc:docMk/>
            <pc:sldMk cId="1069049165" sldId="274"/>
            <ac:spMk id="10" creationId="{7021FC45-9FAB-2199-4E85-DEC4C76CF080}"/>
          </ac:spMkLst>
        </pc:spChg>
        <pc:picChg chg="add mod">
          <ac:chgData name="Kelly Tungett" userId="757f2100-516b-4f50-addf-f0292df44cea" providerId="ADAL" clId="{9D11209A-A904-4B8D-A67C-B1C3362114BB}" dt="2024-08-15T16:43:43.441" v="4124" actId="1076"/>
          <ac:picMkLst>
            <pc:docMk/>
            <pc:sldMk cId="1069049165" sldId="274"/>
            <ac:picMk id="4" creationId="{7326AEC0-8D49-176F-FB21-8B4606A801F7}"/>
          </ac:picMkLst>
        </pc:picChg>
        <pc:picChg chg="del">
          <ac:chgData name="Kelly Tungett" userId="757f2100-516b-4f50-addf-f0292df44cea" providerId="ADAL" clId="{9D11209A-A904-4B8D-A67C-B1C3362114BB}" dt="2024-08-14T19:35:07.185" v="1728" actId="478"/>
          <ac:picMkLst>
            <pc:docMk/>
            <pc:sldMk cId="1069049165" sldId="274"/>
            <ac:picMk id="5" creationId="{918EC0C9-AC9F-A72D-EFCF-4F101811621E}"/>
          </ac:picMkLst>
        </pc:picChg>
      </pc:sldChg>
      <pc:sldChg chg="modSp mod modNotesTx">
        <pc:chgData name="Kelly Tungett" userId="757f2100-516b-4f50-addf-f0292df44cea" providerId="ADAL" clId="{9D11209A-A904-4B8D-A67C-B1C3362114BB}" dt="2024-08-15T16:45:46.131" v="4241" actId="12"/>
        <pc:sldMkLst>
          <pc:docMk/>
          <pc:sldMk cId="3627449246" sldId="275"/>
        </pc:sldMkLst>
        <pc:spChg chg="mod">
          <ac:chgData name="Kelly Tungett" userId="757f2100-516b-4f50-addf-f0292df44cea" providerId="ADAL" clId="{9D11209A-A904-4B8D-A67C-B1C3362114BB}" dt="2024-08-15T16:45:46.131" v="4241" actId="12"/>
          <ac:spMkLst>
            <pc:docMk/>
            <pc:sldMk cId="3627449246" sldId="275"/>
            <ac:spMk id="6" creationId="{0B904844-13DB-1B0D-2A0E-92294FE2DF1A}"/>
          </ac:spMkLst>
        </pc:spChg>
      </pc:sldChg>
      <pc:sldChg chg="addSp delSp modSp mod modNotesTx">
        <pc:chgData name="Kelly Tungett" userId="757f2100-516b-4f50-addf-f0292df44cea" providerId="ADAL" clId="{9D11209A-A904-4B8D-A67C-B1C3362114BB}" dt="2024-08-15T16:45:34.150" v="4240" actId="12"/>
        <pc:sldMkLst>
          <pc:docMk/>
          <pc:sldMk cId="2469441738" sldId="276"/>
        </pc:sldMkLst>
        <pc:spChg chg="mod">
          <ac:chgData name="Kelly Tungett" userId="757f2100-516b-4f50-addf-f0292df44cea" providerId="ADAL" clId="{9D11209A-A904-4B8D-A67C-B1C3362114BB}" dt="2024-08-14T19:33:24.672" v="1700" actId="20577"/>
          <ac:spMkLst>
            <pc:docMk/>
            <pc:sldMk cId="2469441738" sldId="276"/>
            <ac:spMk id="2" creationId="{A5D4B719-AD68-E6EA-9018-C0449505FF92}"/>
          </ac:spMkLst>
        </pc:spChg>
        <pc:spChg chg="mod">
          <ac:chgData name="Kelly Tungett" userId="757f2100-516b-4f50-addf-f0292df44cea" providerId="ADAL" clId="{9D11209A-A904-4B8D-A67C-B1C3362114BB}" dt="2024-08-15T16:45:26.628" v="4239" actId="12"/>
          <ac:spMkLst>
            <pc:docMk/>
            <pc:sldMk cId="2469441738" sldId="276"/>
            <ac:spMk id="5" creationId="{80DCBAE6-C5EE-CE63-1E31-212860501527}"/>
          </ac:spMkLst>
        </pc:spChg>
        <pc:spChg chg="mod">
          <ac:chgData name="Kelly Tungett" userId="757f2100-516b-4f50-addf-f0292df44cea" providerId="ADAL" clId="{9D11209A-A904-4B8D-A67C-B1C3362114BB}" dt="2024-08-15T16:45:34.150" v="4240" actId="12"/>
          <ac:spMkLst>
            <pc:docMk/>
            <pc:sldMk cId="2469441738" sldId="276"/>
            <ac:spMk id="6" creationId="{5CB1A554-C6D3-EBD5-2ABD-D9EF707CE0F8}"/>
          </ac:spMkLst>
        </pc:spChg>
        <pc:picChg chg="add mod">
          <ac:chgData name="Kelly Tungett" userId="757f2100-516b-4f50-addf-f0292df44cea" providerId="ADAL" clId="{9D11209A-A904-4B8D-A67C-B1C3362114BB}" dt="2024-08-14T19:40:56.176" v="2054" actId="1440"/>
          <ac:picMkLst>
            <pc:docMk/>
            <pc:sldMk cId="2469441738" sldId="276"/>
            <ac:picMk id="4" creationId="{268EBA3D-9A58-9CAC-AC60-2FC9FCCD314A}"/>
          </ac:picMkLst>
        </pc:picChg>
        <pc:picChg chg="del">
          <ac:chgData name="Kelly Tungett" userId="757f2100-516b-4f50-addf-f0292df44cea" providerId="ADAL" clId="{9D11209A-A904-4B8D-A67C-B1C3362114BB}" dt="2024-08-14T19:38:29.425" v="2050" actId="478"/>
          <ac:picMkLst>
            <pc:docMk/>
            <pc:sldMk cId="2469441738" sldId="276"/>
            <ac:picMk id="8" creationId="{A64F770E-0419-E787-E2FB-67917DD9E0B3}"/>
          </ac:picMkLst>
        </pc:picChg>
      </pc:sldChg>
      <pc:sldChg chg="delSp modSp mod">
        <pc:chgData name="Kelly Tungett" userId="757f2100-516b-4f50-addf-f0292df44cea" providerId="ADAL" clId="{9D11209A-A904-4B8D-A67C-B1C3362114BB}" dt="2024-08-15T16:56:06.149" v="4356" actId="3626"/>
        <pc:sldMkLst>
          <pc:docMk/>
          <pc:sldMk cId="2481615743" sldId="279"/>
        </pc:sldMkLst>
        <pc:spChg chg="mod">
          <ac:chgData name="Kelly Tungett" userId="757f2100-516b-4f50-addf-f0292df44cea" providerId="ADAL" clId="{9D11209A-A904-4B8D-A67C-B1C3362114BB}" dt="2024-08-15T16:56:06.149" v="4356" actId="3626"/>
          <ac:spMkLst>
            <pc:docMk/>
            <pc:sldMk cId="2481615743" sldId="279"/>
            <ac:spMk id="5" creationId="{0FE90CE0-328A-155F-EE5A-F67DD005ADA0}"/>
          </ac:spMkLst>
        </pc:spChg>
        <pc:spChg chg="del">
          <ac:chgData name="Kelly Tungett" userId="757f2100-516b-4f50-addf-f0292df44cea" providerId="ADAL" clId="{9D11209A-A904-4B8D-A67C-B1C3362114BB}" dt="2024-08-15T16:50:58.062" v="4305" actId="478"/>
          <ac:spMkLst>
            <pc:docMk/>
            <pc:sldMk cId="2481615743" sldId="279"/>
            <ac:spMk id="6" creationId="{EDE60AF4-F82C-927F-24C4-7B6491640D17}"/>
          </ac:spMkLst>
        </pc:spChg>
        <pc:spChg chg="del mod">
          <ac:chgData name="Kelly Tungett" userId="757f2100-516b-4f50-addf-f0292df44cea" providerId="ADAL" clId="{9D11209A-A904-4B8D-A67C-B1C3362114BB}" dt="2024-08-15T16:51:01.997" v="4307" actId="478"/>
          <ac:spMkLst>
            <pc:docMk/>
            <pc:sldMk cId="2481615743" sldId="279"/>
            <ac:spMk id="7" creationId="{5BB5BBD4-97D1-CE12-64D9-7C90C402221D}"/>
          </ac:spMkLst>
        </pc:spChg>
      </pc:sldChg>
      <pc:sldChg chg="ord modNotesTx">
        <pc:chgData name="Kelly Tungett" userId="757f2100-516b-4f50-addf-f0292df44cea" providerId="ADAL" clId="{9D11209A-A904-4B8D-A67C-B1C3362114BB}" dt="2024-08-14T13:38:30.348" v="296" actId="20577"/>
        <pc:sldMkLst>
          <pc:docMk/>
          <pc:sldMk cId="3717738626" sldId="281"/>
        </pc:sldMkLst>
      </pc:sldChg>
      <pc:sldChg chg="addSp delSp modSp mod">
        <pc:chgData name="Kelly Tungett" userId="757f2100-516b-4f50-addf-f0292df44cea" providerId="ADAL" clId="{9D11209A-A904-4B8D-A67C-B1C3362114BB}" dt="2024-08-14T19:54:14.844" v="2096" actId="14100"/>
        <pc:sldMkLst>
          <pc:docMk/>
          <pc:sldMk cId="3151561336" sldId="286"/>
        </pc:sldMkLst>
        <pc:spChg chg="mod">
          <ac:chgData name="Kelly Tungett" userId="757f2100-516b-4f50-addf-f0292df44cea" providerId="ADAL" clId="{9D11209A-A904-4B8D-A67C-B1C3362114BB}" dt="2024-08-14T19:53:43.172" v="2093" actId="1076"/>
          <ac:spMkLst>
            <pc:docMk/>
            <pc:sldMk cId="3151561336" sldId="286"/>
            <ac:spMk id="2" creationId="{860555F5-F659-AEA9-280A-1B89F830A826}"/>
          </ac:spMkLst>
        </pc:spChg>
        <pc:picChg chg="add mod ord">
          <ac:chgData name="Kelly Tungett" userId="757f2100-516b-4f50-addf-f0292df44cea" providerId="ADAL" clId="{9D11209A-A904-4B8D-A67C-B1C3362114BB}" dt="2024-08-14T13:24:04.148" v="225" actId="34135"/>
          <ac:picMkLst>
            <pc:docMk/>
            <pc:sldMk cId="3151561336" sldId="286"/>
            <ac:picMk id="3" creationId="{802EBFB4-F820-9008-BB03-F0FB1D388D22}"/>
          </ac:picMkLst>
        </pc:picChg>
        <pc:picChg chg="add del mod">
          <ac:chgData name="Kelly Tungett" userId="757f2100-516b-4f50-addf-f0292df44cea" providerId="ADAL" clId="{9D11209A-A904-4B8D-A67C-B1C3362114BB}" dt="2024-08-14T13:30:24.636" v="240" actId="478"/>
          <ac:picMkLst>
            <pc:docMk/>
            <pc:sldMk cId="3151561336" sldId="286"/>
            <ac:picMk id="4" creationId="{AA3B17D4-C392-25D7-AA28-94589AC8298E}"/>
          </ac:picMkLst>
        </pc:picChg>
        <pc:picChg chg="del mod">
          <ac:chgData name="Kelly Tungett" userId="757f2100-516b-4f50-addf-f0292df44cea" providerId="ADAL" clId="{9D11209A-A904-4B8D-A67C-B1C3362114BB}" dt="2024-08-14T13:24:17.651" v="229" actId="478"/>
          <ac:picMkLst>
            <pc:docMk/>
            <pc:sldMk cId="3151561336" sldId="286"/>
            <ac:picMk id="6" creationId="{26684763-B78F-4B72-40D9-00B98DA2B291}"/>
          </ac:picMkLst>
        </pc:picChg>
        <pc:picChg chg="add del mod">
          <ac:chgData name="Kelly Tungett" userId="757f2100-516b-4f50-addf-f0292df44cea" providerId="ADAL" clId="{9D11209A-A904-4B8D-A67C-B1C3362114BB}" dt="2024-08-14T13:31:09.273" v="243" actId="478"/>
          <ac:picMkLst>
            <pc:docMk/>
            <pc:sldMk cId="3151561336" sldId="286"/>
            <ac:picMk id="7" creationId="{E7BB8CA8-E059-6400-BA0F-F21751281B68}"/>
          </ac:picMkLst>
        </pc:picChg>
        <pc:picChg chg="add del mod">
          <ac:chgData name="Kelly Tungett" userId="757f2100-516b-4f50-addf-f0292df44cea" providerId="ADAL" clId="{9D11209A-A904-4B8D-A67C-B1C3362114BB}" dt="2024-08-14T13:33:16.010" v="248" actId="478"/>
          <ac:picMkLst>
            <pc:docMk/>
            <pc:sldMk cId="3151561336" sldId="286"/>
            <ac:picMk id="9" creationId="{B3F383CA-B5B9-377A-0D74-354A029F87ED}"/>
          </ac:picMkLst>
        </pc:picChg>
        <pc:picChg chg="del mod">
          <ac:chgData name="Kelly Tungett" userId="757f2100-516b-4f50-addf-f0292df44cea" providerId="ADAL" clId="{9D11209A-A904-4B8D-A67C-B1C3362114BB}" dt="2024-08-14T13:24:18.724" v="230" actId="478"/>
          <ac:picMkLst>
            <pc:docMk/>
            <pc:sldMk cId="3151561336" sldId="286"/>
            <ac:picMk id="10" creationId="{A5B71EC4-3D1A-154B-CCE0-AEEB0013FD5F}"/>
          </ac:picMkLst>
        </pc:picChg>
        <pc:picChg chg="add del mod">
          <ac:chgData name="Kelly Tungett" userId="757f2100-516b-4f50-addf-f0292df44cea" providerId="ADAL" clId="{9D11209A-A904-4B8D-A67C-B1C3362114BB}" dt="2024-08-14T19:53:05.581" v="2081" actId="478"/>
          <ac:picMkLst>
            <pc:docMk/>
            <pc:sldMk cId="3151561336" sldId="286"/>
            <ac:picMk id="12" creationId="{C0A45407-A561-799D-A9BB-70EDD7A825CA}"/>
          </ac:picMkLst>
        </pc:picChg>
        <pc:picChg chg="del">
          <ac:chgData name="Kelly Tungett" userId="757f2100-516b-4f50-addf-f0292df44cea" providerId="ADAL" clId="{9D11209A-A904-4B8D-A67C-B1C3362114BB}" dt="2024-08-14T13:22:48.643" v="187" actId="478"/>
          <ac:picMkLst>
            <pc:docMk/>
            <pc:sldMk cId="3151561336" sldId="286"/>
            <ac:picMk id="14" creationId="{6448B22A-7E1D-D700-10FB-68E52FBD54D3}"/>
          </ac:picMkLst>
        </pc:picChg>
        <pc:picChg chg="del">
          <ac:chgData name="Kelly Tungett" userId="757f2100-516b-4f50-addf-f0292df44cea" providerId="ADAL" clId="{9D11209A-A904-4B8D-A67C-B1C3362114BB}" dt="2024-08-14T13:23:35.149" v="219" actId="478"/>
          <ac:picMkLst>
            <pc:docMk/>
            <pc:sldMk cId="3151561336" sldId="286"/>
            <ac:picMk id="15" creationId="{31B67FC2-AD61-193C-494C-931505C35B8B}"/>
          </ac:picMkLst>
        </pc:picChg>
        <pc:picChg chg="add del mod">
          <ac:chgData name="Kelly Tungett" userId="757f2100-516b-4f50-addf-f0292df44cea" providerId="ADAL" clId="{9D11209A-A904-4B8D-A67C-B1C3362114BB}" dt="2024-08-14T13:33:33.004" v="254" actId="478"/>
          <ac:picMkLst>
            <pc:docMk/>
            <pc:sldMk cId="3151561336" sldId="286"/>
            <ac:picMk id="16" creationId="{D5274C97-443F-0B91-0D4C-190669233034}"/>
          </ac:picMkLst>
        </pc:picChg>
        <pc:picChg chg="add mod">
          <ac:chgData name="Kelly Tungett" userId="757f2100-516b-4f50-addf-f0292df44cea" providerId="ADAL" clId="{9D11209A-A904-4B8D-A67C-B1C3362114BB}" dt="2024-08-14T19:54:14.844" v="2096" actId="14100"/>
          <ac:picMkLst>
            <pc:docMk/>
            <pc:sldMk cId="3151561336" sldId="286"/>
            <ac:picMk id="18" creationId="{9670CF8A-3F1C-74F1-B872-151518736D88}"/>
          </ac:picMkLst>
        </pc:picChg>
        <pc:picChg chg="add mod">
          <ac:chgData name="Kelly Tungett" userId="757f2100-516b-4f50-addf-f0292df44cea" providerId="ADAL" clId="{9D11209A-A904-4B8D-A67C-B1C3362114BB}" dt="2024-08-14T19:53:52.094" v="2095" actId="1076"/>
          <ac:picMkLst>
            <pc:docMk/>
            <pc:sldMk cId="3151561336" sldId="286"/>
            <ac:picMk id="19" creationId="{3C3E9DF3-C560-F852-3614-3860E083CD30}"/>
          </ac:picMkLst>
        </pc:picChg>
      </pc:sldChg>
      <pc:sldChg chg="addSp delSp modSp mod modNotesTx">
        <pc:chgData name="Kelly Tungett" userId="757f2100-516b-4f50-addf-f0292df44cea" providerId="ADAL" clId="{9D11209A-A904-4B8D-A67C-B1C3362114BB}" dt="2024-08-15T16:52:50.285" v="4331" actId="20577"/>
        <pc:sldMkLst>
          <pc:docMk/>
          <pc:sldMk cId="550346679" sldId="287"/>
        </pc:sldMkLst>
        <pc:spChg chg="mod">
          <ac:chgData name="Kelly Tungett" userId="757f2100-516b-4f50-addf-f0292df44cea" providerId="ADAL" clId="{9D11209A-A904-4B8D-A67C-B1C3362114BB}" dt="2024-08-14T13:51:28.137" v="635" actId="20577"/>
          <ac:spMkLst>
            <pc:docMk/>
            <pc:sldMk cId="550346679" sldId="287"/>
            <ac:spMk id="2" creationId="{A5D4B719-AD68-E6EA-9018-C0449505FF92}"/>
          </ac:spMkLst>
        </pc:spChg>
        <pc:spChg chg="del">
          <ac:chgData name="Kelly Tungett" userId="757f2100-516b-4f50-addf-f0292df44cea" providerId="ADAL" clId="{9D11209A-A904-4B8D-A67C-B1C3362114BB}" dt="2024-08-14T13:51:37.250" v="640" actId="478"/>
          <ac:spMkLst>
            <pc:docMk/>
            <pc:sldMk cId="550346679" sldId="287"/>
            <ac:spMk id="10" creationId="{8B9DB2C5-453C-A112-C083-D73B1D4E99DF}"/>
          </ac:spMkLst>
        </pc:spChg>
        <pc:spChg chg="del">
          <ac:chgData name="Kelly Tungett" userId="757f2100-516b-4f50-addf-f0292df44cea" providerId="ADAL" clId="{9D11209A-A904-4B8D-A67C-B1C3362114BB}" dt="2024-08-14T13:51:35.765" v="639" actId="478"/>
          <ac:spMkLst>
            <pc:docMk/>
            <pc:sldMk cId="550346679" sldId="287"/>
            <ac:spMk id="11" creationId="{F82091A0-0AB3-2C63-9418-ED1A90D16520}"/>
          </ac:spMkLst>
        </pc:spChg>
        <pc:spChg chg="del">
          <ac:chgData name="Kelly Tungett" userId="757f2100-516b-4f50-addf-f0292df44cea" providerId="ADAL" clId="{9D11209A-A904-4B8D-A67C-B1C3362114BB}" dt="2024-08-14T13:51:38.745" v="641" actId="478"/>
          <ac:spMkLst>
            <pc:docMk/>
            <pc:sldMk cId="550346679" sldId="287"/>
            <ac:spMk id="12" creationId="{978E8FA1-45E7-1445-16FE-9D992BC65612}"/>
          </ac:spMkLst>
        </pc:spChg>
        <pc:spChg chg="del">
          <ac:chgData name="Kelly Tungett" userId="757f2100-516b-4f50-addf-f0292df44cea" providerId="ADAL" clId="{9D11209A-A904-4B8D-A67C-B1C3362114BB}" dt="2024-08-14T13:51:34.488" v="638" actId="478"/>
          <ac:spMkLst>
            <pc:docMk/>
            <pc:sldMk cId="550346679" sldId="287"/>
            <ac:spMk id="13" creationId="{9EF4A591-522F-6653-CEF3-2DF9A830B9E3}"/>
          </ac:spMkLst>
        </pc:spChg>
        <pc:spChg chg="del">
          <ac:chgData name="Kelly Tungett" userId="757f2100-516b-4f50-addf-f0292df44cea" providerId="ADAL" clId="{9D11209A-A904-4B8D-A67C-B1C3362114BB}" dt="2024-08-14T13:51:32.693" v="637" actId="478"/>
          <ac:spMkLst>
            <pc:docMk/>
            <pc:sldMk cId="550346679" sldId="287"/>
            <ac:spMk id="14" creationId="{5120BF3D-111F-2E32-4753-39024595F722}"/>
          </ac:spMkLst>
        </pc:spChg>
        <pc:spChg chg="add mod">
          <ac:chgData name="Kelly Tungett" userId="757f2100-516b-4f50-addf-f0292df44cea" providerId="ADAL" clId="{9D11209A-A904-4B8D-A67C-B1C3362114BB}" dt="2024-08-15T15:37:18.200" v="2196" actId="1076"/>
          <ac:spMkLst>
            <pc:docMk/>
            <pc:sldMk cId="550346679" sldId="287"/>
            <ac:spMk id="27" creationId="{2178B47C-274F-CCAD-CDEA-7D6A325AECCC}"/>
          </ac:spMkLst>
        </pc:spChg>
        <pc:spChg chg="add mod">
          <ac:chgData name="Kelly Tungett" userId="757f2100-516b-4f50-addf-f0292df44cea" providerId="ADAL" clId="{9D11209A-A904-4B8D-A67C-B1C3362114BB}" dt="2024-08-15T15:37:14.321" v="2195" actId="1076"/>
          <ac:spMkLst>
            <pc:docMk/>
            <pc:sldMk cId="550346679" sldId="287"/>
            <ac:spMk id="28" creationId="{63880700-E9EF-D85E-E3B6-58C288C0932E}"/>
          </ac:spMkLst>
        </pc:spChg>
        <pc:picChg chg="add mod">
          <ac:chgData name="Kelly Tungett" userId="757f2100-516b-4f50-addf-f0292df44cea" providerId="ADAL" clId="{9D11209A-A904-4B8D-A67C-B1C3362114BB}" dt="2024-08-15T16:47:09.412" v="4247" actId="29295"/>
          <ac:picMkLst>
            <pc:docMk/>
            <pc:sldMk cId="550346679" sldId="287"/>
            <ac:picMk id="5" creationId="{E4D26F8D-BAB9-8E3A-609D-F4333B795437}"/>
          </ac:picMkLst>
        </pc:picChg>
        <pc:picChg chg="add mod">
          <ac:chgData name="Kelly Tungett" userId="757f2100-516b-4f50-addf-f0292df44cea" providerId="ADAL" clId="{9D11209A-A904-4B8D-A67C-B1C3362114BB}" dt="2024-08-15T15:39:51.282" v="2210" actId="1076"/>
          <ac:picMkLst>
            <pc:docMk/>
            <pc:sldMk cId="550346679" sldId="287"/>
            <ac:picMk id="7" creationId="{86C5EB73-3382-B31C-DCAA-31461C2382CF}"/>
          </ac:picMkLst>
        </pc:picChg>
        <pc:picChg chg="add mod">
          <ac:chgData name="Kelly Tungett" userId="757f2100-516b-4f50-addf-f0292df44cea" providerId="ADAL" clId="{9D11209A-A904-4B8D-A67C-B1C3362114BB}" dt="2024-08-14T16:37:29.547" v="988" actId="1076"/>
          <ac:picMkLst>
            <pc:docMk/>
            <pc:sldMk cId="550346679" sldId="287"/>
            <ac:picMk id="8" creationId="{CD730FC8-C551-FF62-EBFF-E2F11FB55F23}"/>
          </ac:picMkLst>
        </pc:picChg>
        <pc:picChg chg="add mod">
          <ac:chgData name="Kelly Tungett" userId="757f2100-516b-4f50-addf-f0292df44cea" providerId="ADAL" clId="{9D11209A-A904-4B8D-A67C-B1C3362114BB}" dt="2024-08-15T15:39:46.836" v="2208" actId="1076"/>
          <ac:picMkLst>
            <pc:docMk/>
            <pc:sldMk cId="550346679" sldId="287"/>
            <ac:picMk id="9" creationId="{2A56A8DA-1AA7-7432-A53A-1A09C1C1BFDD}"/>
          </ac:picMkLst>
        </pc:picChg>
        <pc:picChg chg="del">
          <ac:chgData name="Kelly Tungett" userId="757f2100-516b-4f50-addf-f0292df44cea" providerId="ADAL" clId="{9D11209A-A904-4B8D-A67C-B1C3362114BB}" dt="2024-08-14T13:51:30.906" v="636" actId="478"/>
          <ac:picMkLst>
            <pc:docMk/>
            <pc:sldMk cId="550346679" sldId="287"/>
            <ac:picMk id="9" creationId="{68CF23F7-F597-7E69-4179-ECD8F2BB1978}"/>
          </ac:picMkLst>
        </pc:picChg>
        <pc:picChg chg="add mod">
          <ac:chgData name="Kelly Tungett" userId="757f2100-516b-4f50-addf-f0292df44cea" providerId="ADAL" clId="{9D11209A-A904-4B8D-A67C-B1C3362114BB}" dt="2024-08-14T16:37:42.703" v="992" actId="1076"/>
          <ac:picMkLst>
            <pc:docMk/>
            <pc:sldMk cId="550346679" sldId="287"/>
            <ac:picMk id="16" creationId="{7D56292D-828F-3B7B-1062-FA4775FDE542}"/>
          </ac:picMkLst>
        </pc:picChg>
        <pc:picChg chg="add mod">
          <ac:chgData name="Kelly Tungett" userId="757f2100-516b-4f50-addf-f0292df44cea" providerId="ADAL" clId="{9D11209A-A904-4B8D-A67C-B1C3362114BB}" dt="2024-08-14T16:37:44.685" v="993" actId="1076"/>
          <ac:picMkLst>
            <pc:docMk/>
            <pc:sldMk cId="550346679" sldId="287"/>
            <ac:picMk id="18" creationId="{15AA6E44-D905-DC1C-FE48-E993A2564BE2}"/>
          </ac:picMkLst>
        </pc:picChg>
        <pc:picChg chg="add mod">
          <ac:chgData name="Kelly Tungett" userId="757f2100-516b-4f50-addf-f0292df44cea" providerId="ADAL" clId="{9D11209A-A904-4B8D-A67C-B1C3362114BB}" dt="2024-08-14T16:37:32.777" v="990" actId="1076"/>
          <ac:picMkLst>
            <pc:docMk/>
            <pc:sldMk cId="550346679" sldId="287"/>
            <ac:picMk id="20" creationId="{BB41FEB0-330B-05C6-7A98-E1694D29B9B1}"/>
          </ac:picMkLst>
        </pc:picChg>
        <pc:picChg chg="add mod">
          <ac:chgData name="Kelly Tungett" userId="757f2100-516b-4f50-addf-f0292df44cea" providerId="ADAL" clId="{9D11209A-A904-4B8D-A67C-B1C3362114BB}" dt="2024-08-14T16:38:18.942" v="1036" actId="1076"/>
          <ac:picMkLst>
            <pc:docMk/>
            <pc:sldMk cId="550346679" sldId="287"/>
            <ac:picMk id="22" creationId="{E55A5BE7-C90F-4A31-6ED4-64955E6157B1}"/>
          </ac:picMkLst>
        </pc:picChg>
        <pc:picChg chg="add mod">
          <ac:chgData name="Kelly Tungett" userId="757f2100-516b-4f50-addf-f0292df44cea" providerId="ADAL" clId="{9D11209A-A904-4B8D-A67C-B1C3362114BB}" dt="2024-08-14T16:37:31.132" v="989" actId="1076"/>
          <ac:picMkLst>
            <pc:docMk/>
            <pc:sldMk cId="550346679" sldId="287"/>
            <ac:picMk id="24" creationId="{E9D99C62-9578-96EC-42CF-C20D18E9F3A2}"/>
          </ac:picMkLst>
        </pc:picChg>
        <pc:picChg chg="add mod">
          <ac:chgData name="Kelly Tungett" userId="757f2100-516b-4f50-addf-f0292df44cea" providerId="ADAL" clId="{9D11209A-A904-4B8D-A67C-B1C3362114BB}" dt="2024-08-14T16:38:23.388" v="1038" actId="1076"/>
          <ac:picMkLst>
            <pc:docMk/>
            <pc:sldMk cId="550346679" sldId="287"/>
            <ac:picMk id="26" creationId="{39E6238F-F332-FE48-4DF9-729356C3E359}"/>
          </ac:picMkLst>
        </pc:picChg>
      </pc:sldChg>
      <pc:sldChg chg="addSp delSp modSp mod modNotesTx">
        <pc:chgData name="Kelly Tungett" userId="757f2100-516b-4f50-addf-f0292df44cea" providerId="ADAL" clId="{9D11209A-A904-4B8D-A67C-B1C3362114BB}" dt="2024-08-15T16:48:33.052" v="4299" actId="20577"/>
        <pc:sldMkLst>
          <pc:docMk/>
          <pc:sldMk cId="3420032075" sldId="288"/>
        </pc:sldMkLst>
        <pc:spChg chg="mod">
          <ac:chgData name="Kelly Tungett" userId="757f2100-516b-4f50-addf-f0292df44cea" providerId="ADAL" clId="{9D11209A-A904-4B8D-A67C-B1C3362114BB}" dt="2024-08-14T19:35:46.468" v="1755" actId="114"/>
          <ac:spMkLst>
            <pc:docMk/>
            <pc:sldMk cId="3420032075" sldId="288"/>
            <ac:spMk id="2" creationId="{A5D4B719-AD68-E6EA-9018-C0449505FF92}"/>
          </ac:spMkLst>
        </pc:spChg>
        <pc:spChg chg="del">
          <ac:chgData name="Kelly Tungett" userId="757f2100-516b-4f50-addf-f0292df44cea" providerId="ADAL" clId="{9D11209A-A904-4B8D-A67C-B1C3362114BB}" dt="2024-08-14T19:34:55.601" v="1723" actId="478"/>
          <ac:spMkLst>
            <pc:docMk/>
            <pc:sldMk cId="3420032075" sldId="288"/>
            <ac:spMk id="5" creationId="{794C2983-06E7-D885-737F-B5F0E06CF34C}"/>
          </ac:spMkLst>
        </pc:spChg>
        <pc:spChg chg="del">
          <ac:chgData name="Kelly Tungett" userId="757f2100-516b-4f50-addf-f0292df44cea" providerId="ADAL" clId="{9D11209A-A904-4B8D-A67C-B1C3362114BB}" dt="2024-08-14T19:34:58.096" v="1724" actId="478"/>
          <ac:spMkLst>
            <pc:docMk/>
            <pc:sldMk cId="3420032075" sldId="288"/>
            <ac:spMk id="7" creationId="{BDBF2E80-E9ED-472C-EF10-565C0112E5AA}"/>
          </ac:spMkLst>
        </pc:spChg>
        <pc:spChg chg="del">
          <ac:chgData name="Kelly Tungett" userId="757f2100-516b-4f50-addf-f0292df44cea" providerId="ADAL" clId="{9D11209A-A904-4B8D-A67C-B1C3362114BB}" dt="2024-08-14T19:34:58.096" v="1724" actId="478"/>
          <ac:spMkLst>
            <pc:docMk/>
            <pc:sldMk cId="3420032075" sldId="288"/>
            <ac:spMk id="8" creationId="{75282510-00DF-F9E6-03A8-F64191F0D9B2}"/>
          </ac:spMkLst>
        </pc:spChg>
        <pc:spChg chg="add mod">
          <ac:chgData name="Kelly Tungett" userId="757f2100-516b-4f50-addf-f0292df44cea" providerId="ADAL" clId="{9D11209A-A904-4B8D-A67C-B1C3362114BB}" dt="2024-08-15T16:48:33.052" v="4299" actId="20577"/>
          <ac:spMkLst>
            <pc:docMk/>
            <pc:sldMk cId="3420032075" sldId="288"/>
            <ac:spMk id="9" creationId="{1EBEF5FA-6953-9320-87DE-3832C95D0BA6}"/>
          </ac:spMkLst>
        </pc:spChg>
        <pc:spChg chg="del">
          <ac:chgData name="Kelly Tungett" userId="757f2100-516b-4f50-addf-f0292df44cea" providerId="ADAL" clId="{9D11209A-A904-4B8D-A67C-B1C3362114BB}" dt="2024-08-14T19:34:58.096" v="1724" actId="478"/>
          <ac:spMkLst>
            <pc:docMk/>
            <pc:sldMk cId="3420032075" sldId="288"/>
            <ac:spMk id="9" creationId="{9D669B6E-8783-C3E4-E8C6-56EEB818905C}"/>
          </ac:spMkLst>
        </pc:spChg>
        <pc:spChg chg="del">
          <ac:chgData name="Kelly Tungett" userId="757f2100-516b-4f50-addf-f0292df44cea" providerId="ADAL" clId="{9D11209A-A904-4B8D-A67C-B1C3362114BB}" dt="2024-08-14T19:34:58.096" v="1724" actId="478"/>
          <ac:spMkLst>
            <pc:docMk/>
            <pc:sldMk cId="3420032075" sldId="288"/>
            <ac:spMk id="10" creationId="{D69D27A8-E283-4F18-A421-26EC19A4BC93}"/>
          </ac:spMkLst>
        </pc:spChg>
        <pc:spChg chg="del">
          <ac:chgData name="Kelly Tungett" userId="757f2100-516b-4f50-addf-f0292df44cea" providerId="ADAL" clId="{9D11209A-A904-4B8D-A67C-B1C3362114BB}" dt="2024-08-14T19:34:58.096" v="1724" actId="478"/>
          <ac:spMkLst>
            <pc:docMk/>
            <pc:sldMk cId="3420032075" sldId="288"/>
            <ac:spMk id="11" creationId="{C5392DC8-13E6-1853-9845-0581F933742C}"/>
          </ac:spMkLst>
        </pc:spChg>
        <pc:spChg chg="del">
          <ac:chgData name="Kelly Tungett" userId="757f2100-516b-4f50-addf-f0292df44cea" providerId="ADAL" clId="{9D11209A-A904-4B8D-A67C-B1C3362114BB}" dt="2024-08-14T19:34:58.096" v="1724" actId="478"/>
          <ac:spMkLst>
            <pc:docMk/>
            <pc:sldMk cId="3420032075" sldId="288"/>
            <ac:spMk id="12" creationId="{E246D60C-FB14-893C-298C-930CE8A30D38}"/>
          </ac:spMkLst>
        </pc:spChg>
        <pc:picChg chg="add mod">
          <ac:chgData name="Kelly Tungett" userId="757f2100-516b-4f50-addf-f0292df44cea" providerId="ADAL" clId="{9D11209A-A904-4B8D-A67C-B1C3362114BB}" dt="2024-08-15T16:36:08.369" v="3813" actId="14100"/>
          <ac:picMkLst>
            <pc:docMk/>
            <pc:sldMk cId="3420032075" sldId="288"/>
            <ac:picMk id="4" creationId="{8419ADC9-79B6-3F95-F858-F347AF78D400}"/>
          </ac:picMkLst>
        </pc:picChg>
        <pc:picChg chg="add mod">
          <ac:chgData name="Kelly Tungett" userId="757f2100-516b-4f50-addf-f0292df44cea" providerId="ADAL" clId="{9D11209A-A904-4B8D-A67C-B1C3362114BB}" dt="2024-08-15T16:36:04.091" v="3811" actId="1076"/>
          <ac:picMkLst>
            <pc:docMk/>
            <pc:sldMk cId="3420032075" sldId="288"/>
            <ac:picMk id="7" creationId="{E53B308D-DB07-1514-EB6F-E36304B5E378}"/>
          </ac:picMkLst>
        </pc:picChg>
      </pc:sldChg>
      <pc:sldChg chg="addSp delSp modSp mod modNotesTx">
        <pc:chgData name="Kelly Tungett" userId="757f2100-516b-4f50-addf-f0292df44cea" providerId="ADAL" clId="{9D11209A-A904-4B8D-A67C-B1C3362114BB}" dt="2024-08-14T16:34:08.174" v="923"/>
        <pc:sldMkLst>
          <pc:docMk/>
          <pc:sldMk cId="2819908824" sldId="289"/>
        </pc:sldMkLst>
        <pc:spChg chg="mod">
          <ac:chgData name="Kelly Tungett" userId="757f2100-516b-4f50-addf-f0292df44cea" providerId="ADAL" clId="{9D11209A-A904-4B8D-A67C-B1C3362114BB}" dt="2024-08-14T16:29:19.013" v="892" actId="20577"/>
          <ac:spMkLst>
            <pc:docMk/>
            <pc:sldMk cId="2819908824" sldId="289"/>
            <ac:spMk id="2" creationId="{A5D4B719-AD68-E6EA-9018-C0449505FF92}"/>
          </ac:spMkLst>
        </pc:spChg>
        <pc:spChg chg="del">
          <ac:chgData name="Kelly Tungett" userId="757f2100-516b-4f50-addf-f0292df44cea" providerId="ADAL" clId="{9D11209A-A904-4B8D-A67C-B1C3362114BB}" dt="2024-08-14T16:13:31.571" v="791" actId="478"/>
          <ac:spMkLst>
            <pc:docMk/>
            <pc:sldMk cId="2819908824" sldId="289"/>
            <ac:spMk id="6" creationId="{DCF45E26-633B-2F64-FABC-2B203260FA8D}"/>
          </ac:spMkLst>
        </pc:spChg>
        <pc:spChg chg="del">
          <ac:chgData name="Kelly Tungett" userId="757f2100-516b-4f50-addf-f0292df44cea" providerId="ADAL" clId="{9D11209A-A904-4B8D-A67C-B1C3362114BB}" dt="2024-08-14T16:13:29.939" v="790" actId="478"/>
          <ac:spMkLst>
            <pc:docMk/>
            <pc:sldMk cId="2819908824" sldId="289"/>
            <ac:spMk id="15" creationId="{BD6124FD-B6C5-0EEB-F942-2AE4DF44B099}"/>
          </ac:spMkLst>
        </pc:spChg>
        <pc:picChg chg="add mod">
          <ac:chgData name="Kelly Tungett" userId="757f2100-516b-4f50-addf-f0292df44cea" providerId="ADAL" clId="{9D11209A-A904-4B8D-A67C-B1C3362114BB}" dt="2024-08-14T16:28:19.444" v="870" actId="14100"/>
          <ac:picMkLst>
            <pc:docMk/>
            <pc:sldMk cId="2819908824" sldId="289"/>
            <ac:picMk id="4" creationId="{509F8CF2-DEBA-9ECE-1F9F-8957C40AB3EF}"/>
          </ac:picMkLst>
        </pc:picChg>
        <pc:picChg chg="add del mod modCrop">
          <ac:chgData name="Kelly Tungett" userId="757f2100-516b-4f50-addf-f0292df44cea" providerId="ADAL" clId="{9D11209A-A904-4B8D-A67C-B1C3362114BB}" dt="2024-08-14T16:23:19.445" v="852" actId="478"/>
          <ac:picMkLst>
            <pc:docMk/>
            <pc:sldMk cId="2819908824" sldId="289"/>
            <ac:picMk id="9" creationId="{3308B017-49B3-8240-251E-B2B2FA48C6E6}"/>
          </ac:picMkLst>
        </pc:picChg>
        <pc:picChg chg="add del mod modCrop">
          <ac:chgData name="Kelly Tungett" userId="757f2100-516b-4f50-addf-f0292df44cea" providerId="ADAL" clId="{9D11209A-A904-4B8D-A67C-B1C3362114BB}" dt="2024-08-14T16:31:34.682" v="902" actId="478"/>
          <ac:picMkLst>
            <pc:docMk/>
            <pc:sldMk cId="2819908824" sldId="289"/>
            <ac:picMk id="11" creationId="{0C6AB5C8-025A-DEA1-9140-F1CCF09355AB}"/>
          </ac:picMkLst>
        </pc:picChg>
        <pc:picChg chg="add del mod">
          <ac:chgData name="Kelly Tungett" userId="757f2100-516b-4f50-addf-f0292df44cea" providerId="ADAL" clId="{9D11209A-A904-4B8D-A67C-B1C3362114BB}" dt="2024-08-14T16:24:45.095" v="854" actId="478"/>
          <ac:picMkLst>
            <pc:docMk/>
            <pc:sldMk cId="2819908824" sldId="289"/>
            <ac:picMk id="13" creationId="{E3A37603-A773-E130-9927-636AFB61CD1A}"/>
          </ac:picMkLst>
        </pc:picChg>
        <pc:picChg chg="del">
          <ac:chgData name="Kelly Tungett" userId="757f2100-516b-4f50-addf-f0292df44cea" providerId="ADAL" clId="{9D11209A-A904-4B8D-A67C-B1C3362114BB}" dt="2024-08-14T16:11:05.101" v="750" actId="478"/>
          <ac:picMkLst>
            <pc:docMk/>
            <pc:sldMk cId="2819908824" sldId="289"/>
            <ac:picMk id="14" creationId="{03E32AC0-66E1-DA72-1973-61AE8CBDB52D}"/>
          </ac:picMkLst>
        </pc:picChg>
        <pc:picChg chg="add mod">
          <ac:chgData name="Kelly Tungett" userId="757f2100-516b-4f50-addf-f0292df44cea" providerId="ADAL" clId="{9D11209A-A904-4B8D-A67C-B1C3362114BB}" dt="2024-08-14T16:28:35.580" v="876" actId="1076"/>
          <ac:picMkLst>
            <pc:docMk/>
            <pc:sldMk cId="2819908824" sldId="289"/>
            <ac:picMk id="17" creationId="{8EB1EFF8-C899-91E9-C0D7-2F07A9F872D2}"/>
          </ac:picMkLst>
        </pc:picChg>
        <pc:picChg chg="add mod">
          <ac:chgData name="Kelly Tungett" userId="757f2100-516b-4f50-addf-f0292df44cea" providerId="ADAL" clId="{9D11209A-A904-4B8D-A67C-B1C3362114BB}" dt="2024-08-14T16:28:26.757" v="873" actId="1076"/>
          <ac:picMkLst>
            <pc:docMk/>
            <pc:sldMk cId="2819908824" sldId="289"/>
            <ac:picMk id="19" creationId="{30FF51BC-860F-BB0E-570D-1B10AA5902BD}"/>
          </ac:picMkLst>
        </pc:picChg>
        <pc:picChg chg="add mod modCrop">
          <ac:chgData name="Kelly Tungett" userId="757f2100-516b-4f50-addf-f0292df44cea" providerId="ADAL" clId="{9D11209A-A904-4B8D-A67C-B1C3362114BB}" dt="2024-08-14T16:31:49.865" v="909" actId="1076"/>
          <ac:picMkLst>
            <pc:docMk/>
            <pc:sldMk cId="2819908824" sldId="289"/>
            <ac:picMk id="21" creationId="{C6CC5FDE-13F1-BC6F-8540-052F86DDBB65}"/>
          </ac:picMkLst>
        </pc:picChg>
        <pc:picChg chg="add mod">
          <ac:chgData name="Kelly Tungett" userId="757f2100-516b-4f50-addf-f0292df44cea" providerId="ADAL" clId="{9D11209A-A904-4B8D-A67C-B1C3362114BB}" dt="2024-08-14T16:32:01.419" v="912" actId="14100"/>
          <ac:picMkLst>
            <pc:docMk/>
            <pc:sldMk cId="2819908824" sldId="289"/>
            <ac:picMk id="23" creationId="{C12D23D7-27D1-7162-E298-416CC8E21DA1}"/>
          </ac:picMkLst>
        </pc:picChg>
      </pc:sldChg>
      <pc:sldChg chg="modSp mod">
        <pc:chgData name="Kelly Tungett" userId="757f2100-516b-4f50-addf-f0292df44cea" providerId="ADAL" clId="{9D11209A-A904-4B8D-A67C-B1C3362114BB}" dt="2024-08-15T16:46:25.112" v="4244" actId="12"/>
        <pc:sldMkLst>
          <pc:docMk/>
          <pc:sldMk cId="2000007101" sldId="290"/>
        </pc:sldMkLst>
        <pc:spChg chg="mod">
          <ac:chgData name="Kelly Tungett" userId="757f2100-516b-4f50-addf-f0292df44cea" providerId="ADAL" clId="{9D11209A-A904-4B8D-A67C-B1C3362114BB}" dt="2024-08-15T16:46:25.112" v="4244" actId="12"/>
          <ac:spMkLst>
            <pc:docMk/>
            <pc:sldMk cId="2000007101" sldId="290"/>
            <ac:spMk id="3" creationId="{EFF01DA9-8CF8-3269-F745-8555B52F88E9}"/>
          </ac:spMkLst>
        </pc:spChg>
        <pc:picChg chg="mod">
          <ac:chgData name="Kelly Tungett" userId="757f2100-516b-4f50-addf-f0292df44cea" providerId="ADAL" clId="{9D11209A-A904-4B8D-A67C-B1C3362114BB}" dt="2024-08-14T13:39:06.757" v="345" actId="14100"/>
          <ac:picMkLst>
            <pc:docMk/>
            <pc:sldMk cId="2000007101" sldId="290"/>
            <ac:picMk id="5" creationId="{E4CF4414-04EC-75C5-26A6-D128D72D6C46}"/>
          </ac:picMkLst>
        </pc:picChg>
      </pc:sldChg>
      <pc:sldChg chg="addSp delSp modSp mod modNotesTx">
        <pc:chgData name="Kelly Tungett" userId="757f2100-516b-4f50-addf-f0292df44cea" providerId="ADAL" clId="{9D11209A-A904-4B8D-A67C-B1C3362114BB}" dt="2024-08-15T16:48:24.891" v="4297" actId="1076"/>
        <pc:sldMkLst>
          <pc:docMk/>
          <pc:sldMk cId="4148575960" sldId="291"/>
        </pc:sldMkLst>
        <pc:spChg chg="mod">
          <ac:chgData name="Kelly Tungett" userId="757f2100-516b-4f50-addf-f0292df44cea" providerId="ADAL" clId="{9D11209A-A904-4B8D-A67C-B1C3362114BB}" dt="2024-08-14T19:35:36.367" v="1746" actId="114"/>
          <ac:spMkLst>
            <pc:docMk/>
            <pc:sldMk cId="4148575960" sldId="291"/>
            <ac:spMk id="2" creationId="{A5D4B719-AD68-E6EA-9018-C0449505FF92}"/>
          </ac:spMkLst>
        </pc:spChg>
        <pc:spChg chg="del">
          <ac:chgData name="Kelly Tungett" userId="757f2100-516b-4f50-addf-f0292df44cea" providerId="ADAL" clId="{9D11209A-A904-4B8D-A67C-B1C3362114BB}" dt="2024-08-14T19:34:46.940" v="1718" actId="478"/>
          <ac:spMkLst>
            <pc:docMk/>
            <pc:sldMk cId="4148575960" sldId="291"/>
            <ac:spMk id="5" creationId="{ACCDE4E9-D685-71FD-A8C5-31358062A339}"/>
          </ac:spMkLst>
        </pc:spChg>
        <pc:spChg chg="add mod">
          <ac:chgData name="Kelly Tungett" userId="757f2100-516b-4f50-addf-f0292df44cea" providerId="ADAL" clId="{9D11209A-A904-4B8D-A67C-B1C3362114BB}" dt="2024-08-15T16:48:24.891" v="4297" actId="1076"/>
          <ac:spMkLst>
            <pc:docMk/>
            <pc:sldMk cId="4148575960" sldId="291"/>
            <ac:spMk id="7" creationId="{A2EF81EE-5C34-CE21-F327-1D3EF4B40191}"/>
          </ac:spMkLst>
        </pc:spChg>
        <pc:spChg chg="del">
          <ac:chgData name="Kelly Tungett" userId="757f2100-516b-4f50-addf-f0292df44cea" providerId="ADAL" clId="{9D11209A-A904-4B8D-A67C-B1C3362114BB}" dt="2024-08-14T19:34:51.928" v="1722" actId="478"/>
          <ac:spMkLst>
            <pc:docMk/>
            <pc:sldMk cId="4148575960" sldId="291"/>
            <ac:spMk id="7" creationId="{F39F089A-391A-ABE2-A2A1-CAB3621B5658}"/>
          </ac:spMkLst>
        </pc:spChg>
        <pc:picChg chg="add mod">
          <ac:chgData name="Kelly Tungett" userId="757f2100-516b-4f50-addf-f0292df44cea" providerId="ADAL" clId="{9D11209A-A904-4B8D-A67C-B1C3362114BB}" dt="2024-08-15T14:51:38.634" v="2177" actId="1076"/>
          <ac:picMkLst>
            <pc:docMk/>
            <pc:sldMk cId="4148575960" sldId="291"/>
            <ac:picMk id="4" creationId="{7BFE133B-6B89-0F34-D03D-521581B4FF12}"/>
          </ac:picMkLst>
        </pc:picChg>
        <pc:picChg chg="del">
          <ac:chgData name="Kelly Tungett" userId="757f2100-516b-4f50-addf-f0292df44cea" providerId="ADAL" clId="{9D11209A-A904-4B8D-A67C-B1C3362114BB}" dt="2024-08-14T19:34:47.536" v="1719" actId="478"/>
          <ac:picMkLst>
            <pc:docMk/>
            <pc:sldMk cId="4148575960" sldId="291"/>
            <ac:picMk id="8" creationId="{93CD563B-2756-9EF8-D368-670B3825C030}"/>
          </ac:picMkLst>
        </pc:picChg>
        <pc:cxnChg chg="add del">
          <ac:chgData name="Kelly Tungett" userId="757f2100-516b-4f50-addf-f0292df44cea" providerId="ADAL" clId="{9D11209A-A904-4B8D-A67C-B1C3362114BB}" dt="2024-08-14T19:34:50.331" v="1721" actId="478"/>
          <ac:cxnSpMkLst>
            <pc:docMk/>
            <pc:sldMk cId="4148575960" sldId="291"/>
            <ac:cxnSpMk id="9" creationId="{FE131C98-ED28-4A96-7D43-35D68C92DF3B}"/>
          </ac:cxnSpMkLst>
        </pc:cxnChg>
      </pc:sldChg>
      <pc:sldChg chg="addSp delSp modSp add mod modNotesTx">
        <pc:chgData name="Kelly Tungett" userId="757f2100-516b-4f50-addf-f0292df44cea" providerId="ADAL" clId="{9D11209A-A904-4B8D-A67C-B1C3362114BB}" dt="2024-08-15T16:01:58.520" v="3193" actId="1076"/>
        <pc:sldMkLst>
          <pc:docMk/>
          <pc:sldMk cId="3223544609" sldId="292"/>
        </pc:sldMkLst>
        <pc:spChg chg="mod">
          <ac:chgData name="Kelly Tungett" userId="757f2100-516b-4f50-addf-f0292df44cea" providerId="ADAL" clId="{9D11209A-A904-4B8D-A67C-B1C3362114BB}" dt="2024-08-14T18:50:24.031" v="1275" actId="20577"/>
          <ac:spMkLst>
            <pc:docMk/>
            <pc:sldMk cId="3223544609" sldId="292"/>
            <ac:spMk id="2" creationId="{A5D4B719-AD68-E6EA-9018-C0449505FF92}"/>
          </ac:spMkLst>
        </pc:spChg>
        <pc:spChg chg="add mod">
          <ac:chgData name="Kelly Tungett" userId="757f2100-516b-4f50-addf-f0292df44cea" providerId="ADAL" clId="{9D11209A-A904-4B8D-A67C-B1C3362114BB}" dt="2024-08-15T16:01:58.520" v="3193" actId="1076"/>
          <ac:spMkLst>
            <pc:docMk/>
            <pc:sldMk cId="3223544609" sldId="292"/>
            <ac:spMk id="7" creationId="{3324D8A1-0524-EA3D-467B-505C87D55938}"/>
          </ac:spMkLst>
        </pc:spChg>
        <pc:picChg chg="add mod">
          <ac:chgData name="Kelly Tungett" userId="757f2100-516b-4f50-addf-f0292df44cea" providerId="ADAL" clId="{9D11209A-A904-4B8D-A67C-B1C3362114BB}" dt="2024-08-15T15:43:18.797" v="2570" actId="1076"/>
          <ac:picMkLst>
            <pc:docMk/>
            <pc:sldMk cId="3223544609" sldId="292"/>
            <ac:picMk id="5" creationId="{86F7310C-B38B-E74A-4859-9C1510A825F8}"/>
          </ac:picMkLst>
        </pc:picChg>
        <pc:picChg chg="del">
          <ac:chgData name="Kelly Tungett" userId="757f2100-516b-4f50-addf-f0292df44cea" providerId="ADAL" clId="{9D11209A-A904-4B8D-A67C-B1C3362114BB}" dt="2024-08-14T18:50:26.152" v="1276" actId="478"/>
          <ac:picMkLst>
            <pc:docMk/>
            <pc:sldMk cId="3223544609" sldId="292"/>
            <ac:picMk id="12" creationId="{11974B67-3180-F6F8-7C20-65DF317E255A}"/>
          </ac:picMkLst>
        </pc:picChg>
      </pc:sldChg>
      <pc:sldChg chg="addSp delSp modSp add mod modNotesTx">
        <pc:chgData name="Kelly Tungett" userId="757f2100-516b-4f50-addf-f0292df44cea" providerId="ADAL" clId="{9D11209A-A904-4B8D-A67C-B1C3362114BB}" dt="2024-08-15T16:02:12.328" v="3195" actId="255"/>
        <pc:sldMkLst>
          <pc:docMk/>
          <pc:sldMk cId="3878983588" sldId="293"/>
        </pc:sldMkLst>
        <pc:spChg chg="mod">
          <ac:chgData name="Kelly Tungett" userId="757f2100-516b-4f50-addf-f0292df44cea" providerId="ADAL" clId="{9D11209A-A904-4B8D-A67C-B1C3362114BB}" dt="2024-08-14T18:51:08.010" v="1298" actId="20577"/>
          <ac:spMkLst>
            <pc:docMk/>
            <pc:sldMk cId="3878983588" sldId="293"/>
            <ac:spMk id="2" creationId="{A5D4B719-AD68-E6EA-9018-C0449505FF92}"/>
          </ac:spMkLst>
        </pc:spChg>
        <pc:spChg chg="add mod">
          <ac:chgData name="Kelly Tungett" userId="757f2100-516b-4f50-addf-f0292df44cea" providerId="ADAL" clId="{9D11209A-A904-4B8D-A67C-B1C3362114BB}" dt="2024-08-15T16:02:12.328" v="3195" actId="255"/>
          <ac:spMkLst>
            <pc:docMk/>
            <pc:sldMk cId="3878983588" sldId="293"/>
            <ac:spMk id="9" creationId="{7C564A5B-C51C-3957-2E7A-05912FF1C172}"/>
          </ac:spMkLst>
        </pc:spChg>
        <pc:picChg chg="add del mod">
          <ac:chgData name="Kelly Tungett" userId="757f2100-516b-4f50-addf-f0292df44cea" providerId="ADAL" clId="{9D11209A-A904-4B8D-A67C-B1C3362114BB}" dt="2024-08-15T15:45:20.730" v="2793" actId="478"/>
          <ac:picMkLst>
            <pc:docMk/>
            <pc:sldMk cId="3878983588" sldId="293"/>
            <ac:picMk id="5" creationId="{D5990CDC-30F3-9A53-8ECD-4150DA356257}"/>
          </ac:picMkLst>
        </pc:picChg>
        <pc:picChg chg="add mod">
          <ac:chgData name="Kelly Tungett" userId="757f2100-516b-4f50-addf-f0292df44cea" providerId="ADAL" clId="{9D11209A-A904-4B8D-A67C-B1C3362114BB}" dt="2024-08-15T15:45:29.530" v="2797" actId="1076"/>
          <ac:picMkLst>
            <pc:docMk/>
            <pc:sldMk cId="3878983588" sldId="293"/>
            <ac:picMk id="8" creationId="{E29A2FC2-04D3-026C-4458-24E6485C13AE}"/>
          </ac:picMkLst>
        </pc:picChg>
      </pc:sldChg>
      <pc:sldChg chg="addSp modSp add mod modNotesTx">
        <pc:chgData name="Kelly Tungett" userId="757f2100-516b-4f50-addf-f0292df44cea" providerId="ADAL" clId="{9D11209A-A904-4B8D-A67C-B1C3362114BB}" dt="2024-08-15T16:02:19.371" v="3196" actId="2711"/>
        <pc:sldMkLst>
          <pc:docMk/>
          <pc:sldMk cId="641128886" sldId="294"/>
        </pc:sldMkLst>
        <pc:spChg chg="mod">
          <ac:chgData name="Kelly Tungett" userId="757f2100-516b-4f50-addf-f0292df44cea" providerId="ADAL" clId="{9D11209A-A904-4B8D-A67C-B1C3362114BB}" dt="2024-08-14T18:51:45.624" v="1326" actId="20577"/>
          <ac:spMkLst>
            <pc:docMk/>
            <pc:sldMk cId="641128886" sldId="294"/>
            <ac:spMk id="2" creationId="{A5D4B719-AD68-E6EA-9018-C0449505FF92}"/>
          </ac:spMkLst>
        </pc:spChg>
        <pc:spChg chg="add mod">
          <ac:chgData name="Kelly Tungett" userId="757f2100-516b-4f50-addf-f0292df44cea" providerId="ADAL" clId="{9D11209A-A904-4B8D-A67C-B1C3362114BB}" dt="2024-08-15T16:02:19.371" v="3196" actId="2711"/>
          <ac:spMkLst>
            <pc:docMk/>
            <pc:sldMk cId="641128886" sldId="294"/>
            <ac:spMk id="8" creationId="{690F9DC1-D6D4-6332-AFD9-7EB7EB344E20}"/>
          </ac:spMkLst>
        </pc:spChg>
        <pc:picChg chg="add mod">
          <ac:chgData name="Kelly Tungett" userId="757f2100-516b-4f50-addf-f0292df44cea" providerId="ADAL" clId="{9D11209A-A904-4B8D-A67C-B1C3362114BB}" dt="2024-08-15T15:47:42.526" v="2825" actId="1076"/>
          <ac:picMkLst>
            <pc:docMk/>
            <pc:sldMk cId="641128886" sldId="294"/>
            <ac:picMk id="5" creationId="{63CAD83C-148D-2A86-A9C1-42A6DCE467A8}"/>
          </ac:picMkLst>
        </pc:picChg>
      </pc:sldChg>
      <pc:sldChg chg="addSp modSp add mod modNotesTx">
        <pc:chgData name="Kelly Tungett" userId="757f2100-516b-4f50-addf-f0292df44cea" providerId="ADAL" clId="{9D11209A-A904-4B8D-A67C-B1C3362114BB}" dt="2024-08-15T16:03:06.895" v="3203" actId="1076"/>
        <pc:sldMkLst>
          <pc:docMk/>
          <pc:sldMk cId="3236762742" sldId="295"/>
        </pc:sldMkLst>
        <pc:spChg chg="mod">
          <ac:chgData name="Kelly Tungett" userId="757f2100-516b-4f50-addf-f0292df44cea" providerId="ADAL" clId="{9D11209A-A904-4B8D-A67C-B1C3362114BB}" dt="2024-08-14T18:52:19.961" v="1348" actId="20577"/>
          <ac:spMkLst>
            <pc:docMk/>
            <pc:sldMk cId="3236762742" sldId="295"/>
            <ac:spMk id="2" creationId="{A5D4B719-AD68-E6EA-9018-C0449505FF92}"/>
          </ac:spMkLst>
        </pc:spChg>
        <pc:spChg chg="add mod">
          <ac:chgData name="Kelly Tungett" userId="757f2100-516b-4f50-addf-f0292df44cea" providerId="ADAL" clId="{9D11209A-A904-4B8D-A67C-B1C3362114BB}" dt="2024-08-15T16:03:00.577" v="3202" actId="2711"/>
          <ac:spMkLst>
            <pc:docMk/>
            <pc:sldMk cId="3236762742" sldId="295"/>
            <ac:spMk id="10" creationId="{E8221B1D-A4DD-DCDB-90CA-610183F452A7}"/>
          </ac:spMkLst>
        </pc:spChg>
        <pc:spChg chg="add mod">
          <ac:chgData name="Kelly Tungett" userId="757f2100-516b-4f50-addf-f0292df44cea" providerId="ADAL" clId="{9D11209A-A904-4B8D-A67C-B1C3362114BB}" dt="2024-08-15T16:03:06.895" v="3203" actId="1076"/>
          <ac:spMkLst>
            <pc:docMk/>
            <pc:sldMk cId="3236762742" sldId="295"/>
            <ac:spMk id="12" creationId="{7F63EEEE-7EC0-20DC-F504-C341A4E06A1D}"/>
          </ac:spMkLst>
        </pc:spChg>
        <pc:picChg chg="add mod ord">
          <ac:chgData name="Kelly Tungett" userId="757f2100-516b-4f50-addf-f0292df44cea" providerId="ADAL" clId="{9D11209A-A904-4B8D-A67C-B1C3362114BB}" dt="2024-08-15T15:51:26.531" v="2872" actId="1076"/>
          <ac:picMkLst>
            <pc:docMk/>
            <pc:sldMk cId="3236762742" sldId="295"/>
            <ac:picMk id="5" creationId="{2EE2FBDD-CF51-5BEA-8F99-47AD69493583}"/>
          </ac:picMkLst>
        </pc:picChg>
        <pc:picChg chg="add mod">
          <ac:chgData name="Kelly Tungett" userId="757f2100-516b-4f50-addf-f0292df44cea" providerId="ADAL" clId="{9D11209A-A904-4B8D-A67C-B1C3362114BB}" dt="2024-08-15T15:51:20.317" v="2869" actId="1076"/>
          <ac:picMkLst>
            <pc:docMk/>
            <pc:sldMk cId="3236762742" sldId="295"/>
            <ac:picMk id="8" creationId="{1B29542A-4819-82C4-8DAA-FEE702F69D99}"/>
          </ac:picMkLst>
        </pc:picChg>
        <pc:cxnChg chg="ord">
          <ac:chgData name="Kelly Tungett" userId="757f2100-516b-4f50-addf-f0292df44cea" providerId="ADAL" clId="{9D11209A-A904-4B8D-A67C-B1C3362114BB}" dt="2024-08-15T14:30:08.289" v="2133" actId="166"/>
          <ac:cxnSpMkLst>
            <pc:docMk/>
            <pc:sldMk cId="3236762742" sldId="295"/>
            <ac:cxnSpMk id="6" creationId="{7A391998-2895-8C2E-1D3B-4372B3C93E14}"/>
          </ac:cxnSpMkLst>
        </pc:cxnChg>
      </pc:sldChg>
      <pc:sldChg chg="addSp modSp add mod modNotesTx">
        <pc:chgData name="Kelly Tungett" userId="757f2100-516b-4f50-addf-f0292df44cea" providerId="ADAL" clId="{9D11209A-A904-4B8D-A67C-B1C3362114BB}" dt="2024-08-15T16:02:27.360" v="3197" actId="2711"/>
        <pc:sldMkLst>
          <pc:docMk/>
          <pc:sldMk cId="3038608858" sldId="296"/>
        </pc:sldMkLst>
        <pc:spChg chg="mod">
          <ac:chgData name="Kelly Tungett" userId="757f2100-516b-4f50-addf-f0292df44cea" providerId="ADAL" clId="{9D11209A-A904-4B8D-A67C-B1C3362114BB}" dt="2024-08-14T18:52:53.079" v="1370" actId="20577"/>
          <ac:spMkLst>
            <pc:docMk/>
            <pc:sldMk cId="3038608858" sldId="296"/>
            <ac:spMk id="2" creationId="{A5D4B719-AD68-E6EA-9018-C0449505FF92}"/>
          </ac:spMkLst>
        </pc:spChg>
        <pc:spChg chg="add mod">
          <ac:chgData name="Kelly Tungett" userId="757f2100-516b-4f50-addf-f0292df44cea" providerId="ADAL" clId="{9D11209A-A904-4B8D-A67C-B1C3362114BB}" dt="2024-08-15T16:02:27.360" v="3197" actId="2711"/>
          <ac:spMkLst>
            <pc:docMk/>
            <pc:sldMk cId="3038608858" sldId="296"/>
            <ac:spMk id="14" creationId="{E74ADA9F-3A7C-6926-50E6-D996686FED82}"/>
          </ac:spMkLst>
        </pc:spChg>
        <pc:picChg chg="add mod">
          <ac:chgData name="Kelly Tungett" userId="757f2100-516b-4f50-addf-f0292df44cea" providerId="ADAL" clId="{9D11209A-A904-4B8D-A67C-B1C3362114BB}" dt="2024-08-15T15:53:29.771" v="2904" actId="1076"/>
          <ac:picMkLst>
            <pc:docMk/>
            <pc:sldMk cId="3038608858" sldId="296"/>
            <ac:picMk id="5" creationId="{7FCE4D9A-409F-B77F-F8A1-041BCEB6869C}"/>
          </ac:picMkLst>
        </pc:picChg>
        <pc:picChg chg="add mod">
          <ac:chgData name="Kelly Tungett" userId="757f2100-516b-4f50-addf-f0292df44cea" providerId="ADAL" clId="{9D11209A-A904-4B8D-A67C-B1C3362114BB}" dt="2024-08-15T15:54:13.463" v="2910" actId="1076"/>
          <ac:picMkLst>
            <pc:docMk/>
            <pc:sldMk cId="3038608858" sldId="296"/>
            <ac:picMk id="8" creationId="{C99935A5-30CC-2BB9-4DD8-7ECF8821784D}"/>
          </ac:picMkLst>
        </pc:picChg>
        <pc:picChg chg="add mod">
          <ac:chgData name="Kelly Tungett" userId="757f2100-516b-4f50-addf-f0292df44cea" providerId="ADAL" clId="{9D11209A-A904-4B8D-A67C-B1C3362114BB}" dt="2024-08-15T15:53:32.010" v="2905" actId="1076"/>
          <ac:picMkLst>
            <pc:docMk/>
            <pc:sldMk cId="3038608858" sldId="296"/>
            <ac:picMk id="10" creationId="{D8378DB3-022B-59FC-18F3-7EB31CAAA4FD}"/>
          </ac:picMkLst>
        </pc:picChg>
        <pc:picChg chg="add mod">
          <ac:chgData name="Kelly Tungett" userId="757f2100-516b-4f50-addf-f0292df44cea" providerId="ADAL" clId="{9D11209A-A904-4B8D-A67C-B1C3362114BB}" dt="2024-08-15T15:53:27.093" v="2903" actId="1076"/>
          <ac:picMkLst>
            <pc:docMk/>
            <pc:sldMk cId="3038608858" sldId="296"/>
            <ac:picMk id="12" creationId="{9DE5EB15-5861-38A2-2A63-346500506E4A}"/>
          </ac:picMkLst>
        </pc:picChg>
      </pc:sldChg>
      <pc:sldChg chg="addSp modSp add mod modNotesTx">
        <pc:chgData name="Kelly Tungett" userId="757f2100-516b-4f50-addf-f0292df44cea" providerId="ADAL" clId="{9D11209A-A904-4B8D-A67C-B1C3362114BB}" dt="2024-08-15T16:02:41.461" v="3199" actId="255"/>
        <pc:sldMkLst>
          <pc:docMk/>
          <pc:sldMk cId="2727896804" sldId="297"/>
        </pc:sldMkLst>
        <pc:spChg chg="mod">
          <ac:chgData name="Kelly Tungett" userId="757f2100-516b-4f50-addf-f0292df44cea" providerId="ADAL" clId="{9D11209A-A904-4B8D-A67C-B1C3362114BB}" dt="2024-08-14T18:53:27.143" v="1395" actId="20577"/>
          <ac:spMkLst>
            <pc:docMk/>
            <pc:sldMk cId="2727896804" sldId="297"/>
            <ac:spMk id="2" creationId="{A5D4B719-AD68-E6EA-9018-C0449505FF92}"/>
          </ac:spMkLst>
        </pc:spChg>
        <pc:spChg chg="add mod">
          <ac:chgData name="Kelly Tungett" userId="757f2100-516b-4f50-addf-f0292df44cea" providerId="ADAL" clId="{9D11209A-A904-4B8D-A67C-B1C3362114BB}" dt="2024-08-15T16:02:41.461" v="3199" actId="255"/>
          <ac:spMkLst>
            <pc:docMk/>
            <pc:sldMk cId="2727896804" sldId="297"/>
            <ac:spMk id="8" creationId="{E003C702-C3CB-7061-B100-930E08AE299E}"/>
          </ac:spMkLst>
        </pc:spChg>
        <pc:spChg chg="add mod">
          <ac:chgData name="Kelly Tungett" userId="757f2100-516b-4f50-addf-f0292df44cea" providerId="ADAL" clId="{9D11209A-A904-4B8D-A67C-B1C3362114BB}" dt="2024-08-15T16:02:41.461" v="3199" actId="255"/>
          <ac:spMkLst>
            <pc:docMk/>
            <pc:sldMk cId="2727896804" sldId="297"/>
            <ac:spMk id="9" creationId="{DD50B893-5014-E900-6F11-7CAD54D0BD29}"/>
          </ac:spMkLst>
        </pc:spChg>
        <pc:picChg chg="add mod">
          <ac:chgData name="Kelly Tungett" userId="757f2100-516b-4f50-addf-f0292df44cea" providerId="ADAL" clId="{9D11209A-A904-4B8D-A67C-B1C3362114BB}" dt="2024-08-15T15:59:48.674" v="3144" actId="14100"/>
          <ac:picMkLst>
            <pc:docMk/>
            <pc:sldMk cId="2727896804" sldId="297"/>
            <ac:picMk id="5" creationId="{5B4B4B2D-7803-684E-8F65-ED200F763340}"/>
          </ac:picMkLst>
        </pc:picChg>
      </pc:sldChg>
      <pc:sldChg chg="addSp modSp add mod modNotesTx">
        <pc:chgData name="Kelly Tungett" userId="757f2100-516b-4f50-addf-f0292df44cea" providerId="ADAL" clId="{9D11209A-A904-4B8D-A67C-B1C3362114BB}" dt="2024-08-15T16:03:38.117" v="3207" actId="20577"/>
        <pc:sldMkLst>
          <pc:docMk/>
          <pc:sldMk cId="2047152886" sldId="298"/>
        </pc:sldMkLst>
        <pc:spChg chg="mod">
          <ac:chgData name="Kelly Tungett" userId="757f2100-516b-4f50-addf-f0292df44cea" providerId="ADAL" clId="{9D11209A-A904-4B8D-A67C-B1C3362114BB}" dt="2024-08-14T18:53:32.249" v="1402" actId="20577"/>
          <ac:spMkLst>
            <pc:docMk/>
            <pc:sldMk cId="2047152886" sldId="298"/>
            <ac:spMk id="2" creationId="{A5D4B719-AD68-E6EA-9018-C0449505FF92}"/>
          </ac:spMkLst>
        </pc:spChg>
        <pc:spChg chg="add mod">
          <ac:chgData name="Kelly Tungett" userId="757f2100-516b-4f50-addf-f0292df44cea" providerId="ADAL" clId="{9D11209A-A904-4B8D-A67C-B1C3362114BB}" dt="2024-08-15T16:03:38.117" v="3207" actId="20577"/>
          <ac:spMkLst>
            <pc:docMk/>
            <pc:sldMk cId="2047152886" sldId="298"/>
            <ac:spMk id="8" creationId="{DCA28990-3751-734A-FBB0-91A571A39CF6}"/>
          </ac:spMkLst>
        </pc:spChg>
        <pc:picChg chg="add mod">
          <ac:chgData name="Kelly Tungett" userId="757f2100-516b-4f50-addf-f0292df44cea" providerId="ADAL" clId="{9D11209A-A904-4B8D-A67C-B1C3362114BB}" dt="2024-08-15T16:01:20.488" v="3188" actId="1076"/>
          <ac:picMkLst>
            <pc:docMk/>
            <pc:sldMk cId="2047152886" sldId="298"/>
            <ac:picMk id="5" creationId="{284DB147-80A0-04A0-4AA1-18C220B27750}"/>
          </ac:picMkLst>
        </pc:picChg>
      </pc:sldChg>
      <pc:sldChg chg="addSp delSp modSp add mod modNotesTx">
        <pc:chgData name="Kelly Tungett" userId="757f2100-516b-4f50-addf-f0292df44cea" providerId="ADAL" clId="{9D11209A-A904-4B8D-A67C-B1C3362114BB}" dt="2024-08-15T16:43:26.007" v="4123" actId="1076"/>
        <pc:sldMkLst>
          <pc:docMk/>
          <pc:sldMk cId="281497016" sldId="299"/>
        </pc:sldMkLst>
        <pc:spChg chg="mod">
          <ac:chgData name="Kelly Tungett" userId="757f2100-516b-4f50-addf-f0292df44cea" providerId="ADAL" clId="{9D11209A-A904-4B8D-A67C-B1C3362114BB}" dt="2024-08-14T19:37:05.347" v="1806"/>
          <ac:spMkLst>
            <pc:docMk/>
            <pc:sldMk cId="281497016" sldId="299"/>
            <ac:spMk id="2" creationId="{A5D4B719-AD68-E6EA-9018-C0449505FF92}"/>
          </ac:spMkLst>
        </pc:spChg>
        <pc:spChg chg="del">
          <ac:chgData name="Kelly Tungett" userId="757f2100-516b-4f50-addf-f0292df44cea" providerId="ADAL" clId="{9D11209A-A904-4B8D-A67C-B1C3362114BB}" dt="2024-08-14T19:35:02.672" v="1726" actId="478"/>
          <ac:spMkLst>
            <pc:docMk/>
            <pc:sldMk cId="281497016" sldId="299"/>
            <ac:spMk id="5" creationId="{794C2983-06E7-D885-737F-B5F0E06CF34C}"/>
          </ac:spMkLst>
        </pc:spChg>
        <pc:spChg chg="add mod">
          <ac:chgData name="Kelly Tungett" userId="757f2100-516b-4f50-addf-f0292df44cea" providerId="ADAL" clId="{9D11209A-A904-4B8D-A67C-B1C3362114BB}" dt="2024-08-15T16:43:26.007" v="4123" actId="1076"/>
          <ac:spMkLst>
            <pc:docMk/>
            <pc:sldMk cId="281497016" sldId="299"/>
            <ac:spMk id="7" creationId="{0ED7E023-CB1D-25FA-4E56-90056715FE84}"/>
          </ac:spMkLst>
        </pc:spChg>
        <pc:spChg chg="del">
          <ac:chgData name="Kelly Tungett" userId="757f2100-516b-4f50-addf-f0292df44cea" providerId="ADAL" clId="{9D11209A-A904-4B8D-A67C-B1C3362114BB}" dt="2024-08-14T19:35:01.356" v="1725" actId="478"/>
          <ac:spMkLst>
            <pc:docMk/>
            <pc:sldMk cId="281497016" sldId="299"/>
            <ac:spMk id="7" creationId="{BDBF2E80-E9ED-472C-EF10-565C0112E5AA}"/>
          </ac:spMkLst>
        </pc:spChg>
        <pc:spChg chg="del">
          <ac:chgData name="Kelly Tungett" userId="757f2100-516b-4f50-addf-f0292df44cea" providerId="ADAL" clId="{9D11209A-A904-4B8D-A67C-B1C3362114BB}" dt="2024-08-14T19:35:01.356" v="1725" actId="478"/>
          <ac:spMkLst>
            <pc:docMk/>
            <pc:sldMk cId="281497016" sldId="299"/>
            <ac:spMk id="8" creationId="{75282510-00DF-F9E6-03A8-F64191F0D9B2}"/>
          </ac:spMkLst>
        </pc:spChg>
        <pc:spChg chg="del">
          <ac:chgData name="Kelly Tungett" userId="757f2100-516b-4f50-addf-f0292df44cea" providerId="ADAL" clId="{9D11209A-A904-4B8D-A67C-B1C3362114BB}" dt="2024-08-14T19:35:01.356" v="1725" actId="478"/>
          <ac:spMkLst>
            <pc:docMk/>
            <pc:sldMk cId="281497016" sldId="299"/>
            <ac:spMk id="9" creationId="{9D669B6E-8783-C3E4-E8C6-56EEB818905C}"/>
          </ac:spMkLst>
        </pc:spChg>
        <pc:spChg chg="del">
          <ac:chgData name="Kelly Tungett" userId="757f2100-516b-4f50-addf-f0292df44cea" providerId="ADAL" clId="{9D11209A-A904-4B8D-A67C-B1C3362114BB}" dt="2024-08-14T19:35:01.356" v="1725" actId="478"/>
          <ac:spMkLst>
            <pc:docMk/>
            <pc:sldMk cId="281497016" sldId="299"/>
            <ac:spMk id="10" creationId="{D69D27A8-E283-4F18-A421-26EC19A4BC93}"/>
          </ac:spMkLst>
        </pc:spChg>
        <pc:spChg chg="del">
          <ac:chgData name="Kelly Tungett" userId="757f2100-516b-4f50-addf-f0292df44cea" providerId="ADAL" clId="{9D11209A-A904-4B8D-A67C-B1C3362114BB}" dt="2024-08-14T19:35:01.356" v="1725" actId="478"/>
          <ac:spMkLst>
            <pc:docMk/>
            <pc:sldMk cId="281497016" sldId="299"/>
            <ac:spMk id="11" creationId="{C5392DC8-13E6-1853-9845-0581F933742C}"/>
          </ac:spMkLst>
        </pc:spChg>
        <pc:spChg chg="del">
          <ac:chgData name="Kelly Tungett" userId="757f2100-516b-4f50-addf-f0292df44cea" providerId="ADAL" clId="{9D11209A-A904-4B8D-A67C-B1C3362114BB}" dt="2024-08-14T19:35:01.356" v="1725" actId="478"/>
          <ac:spMkLst>
            <pc:docMk/>
            <pc:sldMk cId="281497016" sldId="299"/>
            <ac:spMk id="12" creationId="{E246D60C-FB14-893C-298C-930CE8A30D38}"/>
          </ac:spMkLst>
        </pc:spChg>
        <pc:picChg chg="add mod">
          <ac:chgData name="Kelly Tungett" userId="757f2100-516b-4f50-addf-f0292df44cea" providerId="ADAL" clId="{9D11209A-A904-4B8D-A67C-B1C3362114BB}" dt="2024-08-15T15:13:02.054" v="2191" actId="1076"/>
          <ac:picMkLst>
            <pc:docMk/>
            <pc:sldMk cId="281497016" sldId="299"/>
            <ac:picMk id="4" creationId="{91312974-68E2-43BE-E7AF-B278F7499937}"/>
          </ac:picMkLst>
        </pc:picChg>
      </pc:sldChg>
      <pc:sldChg chg="addSp delSp modSp add mod">
        <pc:chgData name="Kelly Tungett" userId="757f2100-516b-4f50-addf-f0292df44cea" providerId="ADAL" clId="{9D11209A-A904-4B8D-A67C-B1C3362114BB}" dt="2024-08-15T16:48:54.556" v="4301" actId="20577"/>
        <pc:sldMkLst>
          <pc:docMk/>
          <pc:sldMk cId="633060865" sldId="300"/>
        </pc:sldMkLst>
        <pc:spChg chg="mod">
          <ac:chgData name="Kelly Tungett" userId="757f2100-516b-4f50-addf-f0292df44cea" providerId="ADAL" clId="{9D11209A-A904-4B8D-A67C-B1C3362114BB}" dt="2024-08-15T16:18:26.679" v="3463" actId="20577"/>
          <ac:spMkLst>
            <pc:docMk/>
            <pc:sldMk cId="633060865" sldId="300"/>
            <ac:spMk id="2" creationId="{A5D4B719-AD68-E6EA-9018-C0449505FF92}"/>
          </ac:spMkLst>
        </pc:spChg>
        <pc:spChg chg="add mod">
          <ac:chgData name="Kelly Tungett" userId="757f2100-516b-4f50-addf-f0292df44cea" providerId="ADAL" clId="{9D11209A-A904-4B8D-A67C-B1C3362114BB}" dt="2024-08-15T16:48:54.556" v="4301" actId="20577"/>
          <ac:spMkLst>
            <pc:docMk/>
            <pc:sldMk cId="633060865" sldId="300"/>
            <ac:spMk id="8" creationId="{005F43DE-C020-C5A9-4233-48C9817975B3}"/>
          </ac:spMkLst>
        </pc:spChg>
        <pc:spChg chg="add mod">
          <ac:chgData name="Kelly Tungett" userId="757f2100-516b-4f50-addf-f0292df44cea" providerId="ADAL" clId="{9D11209A-A904-4B8D-A67C-B1C3362114BB}" dt="2024-08-15T16:24:30.734" v="3710" actId="1076"/>
          <ac:spMkLst>
            <pc:docMk/>
            <pc:sldMk cId="633060865" sldId="300"/>
            <ac:spMk id="10" creationId="{85B8A101-E125-ED87-B897-70955100B5DC}"/>
          </ac:spMkLst>
        </pc:spChg>
        <pc:picChg chg="del">
          <ac:chgData name="Kelly Tungett" userId="757f2100-516b-4f50-addf-f0292df44cea" providerId="ADAL" clId="{9D11209A-A904-4B8D-A67C-B1C3362114BB}" dt="2024-08-15T16:18:29.847" v="3464" actId="478"/>
          <ac:picMkLst>
            <pc:docMk/>
            <pc:sldMk cId="633060865" sldId="300"/>
            <ac:picMk id="4" creationId="{7BFE133B-6B89-0F34-D03D-521581B4FF12}"/>
          </ac:picMkLst>
        </pc:picChg>
        <pc:picChg chg="add mod">
          <ac:chgData name="Kelly Tungett" userId="757f2100-516b-4f50-addf-f0292df44cea" providerId="ADAL" clId="{9D11209A-A904-4B8D-A67C-B1C3362114BB}" dt="2024-08-15T16:24:27.440" v="3709" actId="1076"/>
          <ac:picMkLst>
            <pc:docMk/>
            <pc:sldMk cId="633060865" sldId="300"/>
            <ac:picMk id="5" creationId="{50ADCDC7-8403-6C27-0E77-2FEE511B83B2}"/>
          </ac:picMkLst>
        </pc:picChg>
      </pc:sldChg>
    </pc:docChg>
  </pc:docChgLst>
  <pc:docChgLst>
    <pc:chgData name="Kelly Tungett" userId="757f2100-516b-4f50-addf-f0292df44cea" providerId="ADAL" clId="{7155E214-56F4-4BFA-9253-739402ADE7B9}"/>
    <pc:docChg chg="custSel addSld modSld">
      <pc:chgData name="Kelly Tungett" userId="757f2100-516b-4f50-addf-f0292df44cea" providerId="ADAL" clId="{7155E214-56F4-4BFA-9253-739402ADE7B9}" dt="2024-08-27T14:26:41.113" v="406" actId="1076"/>
      <pc:docMkLst>
        <pc:docMk/>
      </pc:docMkLst>
      <pc:sldChg chg="modNotesTx">
        <pc:chgData name="Kelly Tungett" userId="757f2100-516b-4f50-addf-f0292df44cea" providerId="ADAL" clId="{7155E214-56F4-4BFA-9253-739402ADE7B9}" dt="2024-08-27T14:07:08.813" v="30" actId="6549"/>
        <pc:sldMkLst>
          <pc:docMk/>
          <pc:sldMk cId="1394821080" sldId="258"/>
        </pc:sldMkLst>
      </pc:sldChg>
      <pc:sldChg chg="modNotesTx">
        <pc:chgData name="Kelly Tungett" userId="757f2100-516b-4f50-addf-f0292df44cea" providerId="ADAL" clId="{7155E214-56F4-4BFA-9253-739402ADE7B9}" dt="2024-08-27T14:08:29.918" v="40" actId="20577"/>
        <pc:sldMkLst>
          <pc:docMk/>
          <pc:sldMk cId="3260034979" sldId="261"/>
        </pc:sldMkLst>
      </pc:sldChg>
      <pc:sldChg chg="modNotesTx">
        <pc:chgData name="Kelly Tungett" userId="757f2100-516b-4f50-addf-f0292df44cea" providerId="ADAL" clId="{7155E214-56F4-4BFA-9253-739402ADE7B9}" dt="2024-08-27T14:11:15.232" v="70" actId="20577"/>
        <pc:sldMkLst>
          <pc:docMk/>
          <pc:sldMk cId="751149420" sldId="264"/>
        </pc:sldMkLst>
      </pc:sldChg>
      <pc:sldChg chg="modNotesTx">
        <pc:chgData name="Kelly Tungett" userId="757f2100-516b-4f50-addf-f0292df44cea" providerId="ADAL" clId="{7155E214-56F4-4BFA-9253-739402ADE7B9}" dt="2024-08-27T14:17:01.623" v="134" actId="6549"/>
        <pc:sldMkLst>
          <pc:docMk/>
          <pc:sldMk cId="1054418340" sldId="269"/>
        </pc:sldMkLst>
      </pc:sldChg>
      <pc:sldChg chg="modNotesTx">
        <pc:chgData name="Kelly Tungett" userId="757f2100-516b-4f50-addf-f0292df44cea" providerId="ADAL" clId="{7155E214-56F4-4BFA-9253-739402ADE7B9}" dt="2024-08-27T14:17:49.684" v="176" actId="20577"/>
        <pc:sldMkLst>
          <pc:docMk/>
          <pc:sldMk cId="2278016278" sldId="270"/>
        </pc:sldMkLst>
      </pc:sldChg>
      <pc:sldChg chg="modNotesTx">
        <pc:chgData name="Kelly Tungett" userId="757f2100-516b-4f50-addf-f0292df44cea" providerId="ADAL" clId="{7155E214-56F4-4BFA-9253-739402ADE7B9}" dt="2024-08-27T14:19:01.329" v="224" actId="20577"/>
        <pc:sldMkLst>
          <pc:docMk/>
          <pc:sldMk cId="427398526" sldId="271"/>
        </pc:sldMkLst>
      </pc:sldChg>
      <pc:sldChg chg="modNotesTx">
        <pc:chgData name="Kelly Tungett" userId="757f2100-516b-4f50-addf-f0292df44cea" providerId="ADAL" clId="{7155E214-56F4-4BFA-9253-739402ADE7B9}" dt="2024-08-27T14:25:04.473" v="376"/>
        <pc:sldMkLst>
          <pc:docMk/>
          <pc:sldMk cId="1069049165" sldId="274"/>
        </pc:sldMkLst>
      </pc:sldChg>
      <pc:sldChg chg="modNotesTx">
        <pc:chgData name="Kelly Tungett" userId="757f2100-516b-4f50-addf-f0292df44cea" providerId="ADAL" clId="{7155E214-56F4-4BFA-9253-739402ADE7B9}" dt="2024-08-27T14:09:33.241" v="56" actId="20577"/>
        <pc:sldMkLst>
          <pc:docMk/>
          <pc:sldMk cId="550346679" sldId="287"/>
        </pc:sldMkLst>
      </pc:sldChg>
      <pc:sldChg chg="modSp mod delCm modCm">
        <pc:chgData name="Kelly Tungett" userId="757f2100-516b-4f50-addf-f0292df44cea" providerId="ADAL" clId="{7155E214-56F4-4BFA-9253-739402ADE7B9}" dt="2024-08-27T14:22:48.074" v="341" actId="20577"/>
        <pc:sldMkLst>
          <pc:docMk/>
          <pc:sldMk cId="3420032075" sldId="288"/>
        </pc:sldMkLst>
        <pc:spChg chg="mod">
          <ac:chgData name="Kelly Tungett" userId="757f2100-516b-4f50-addf-f0292df44cea" providerId="ADAL" clId="{7155E214-56F4-4BFA-9253-739402ADE7B9}" dt="2024-08-27T14:22:48.074" v="341" actId="20577"/>
          <ac:spMkLst>
            <pc:docMk/>
            <pc:sldMk cId="3420032075" sldId="288"/>
            <ac:spMk id="9" creationId="{1EBEF5FA-6953-9320-87DE-3832C95D0BA6}"/>
          </ac:spMkLst>
        </pc:spChg>
        <pc:extLst>
          <p:ext xmlns:p="http://schemas.openxmlformats.org/presentationml/2006/main" uri="{D6D511B9-2390-475A-947B-AFAB55BFBCF1}">
            <pc226:cmChg xmlns:pc226="http://schemas.microsoft.com/office/powerpoint/2022/06/main/command" chg="del mod">
              <pc226:chgData name="Kelly Tungett" userId="757f2100-516b-4f50-addf-f0292df44cea" providerId="ADAL" clId="{7155E214-56F4-4BFA-9253-739402ADE7B9}" dt="2024-08-27T13:58:19.457" v="10"/>
              <pc2:cmMkLst xmlns:pc2="http://schemas.microsoft.com/office/powerpoint/2019/9/main/command">
                <pc:docMk/>
                <pc:sldMk cId="3420032075" sldId="288"/>
                <pc2:cmMk id="{2C6BEC03-309B-41C2-B94B-65C3B65D827A}"/>
              </pc2:cmMkLst>
            </pc226:cmChg>
            <pc226:cmChg xmlns:pc226="http://schemas.microsoft.com/office/powerpoint/2022/06/main/command" chg="del">
              <pc226:chgData name="Kelly Tungett" userId="757f2100-516b-4f50-addf-f0292df44cea" providerId="ADAL" clId="{7155E214-56F4-4BFA-9253-739402ADE7B9}" dt="2024-08-27T13:58:21.973" v="12"/>
              <pc2:cmMkLst xmlns:pc2="http://schemas.microsoft.com/office/powerpoint/2019/9/main/command">
                <pc:docMk/>
                <pc:sldMk cId="3420032075" sldId="288"/>
                <pc2:cmMk id="{200A4556-24B8-4011-B1BE-ECC64326B376}"/>
              </pc2:cmMkLst>
            </pc226:cmChg>
            <pc226:cmChg xmlns:pc226="http://schemas.microsoft.com/office/powerpoint/2022/06/main/command" chg="del">
              <pc226:chgData name="Kelly Tungett" userId="757f2100-516b-4f50-addf-f0292df44cea" providerId="ADAL" clId="{7155E214-56F4-4BFA-9253-739402ADE7B9}" dt="2024-08-27T13:58:20.413" v="11"/>
              <pc2:cmMkLst xmlns:pc2="http://schemas.microsoft.com/office/powerpoint/2019/9/main/command">
                <pc:docMk/>
                <pc:sldMk cId="3420032075" sldId="288"/>
                <pc2:cmMk id="{0EC6A9AF-9122-4260-8BDD-3E7FE2A3D9A7}"/>
              </pc2:cmMkLst>
            </pc226:cmChg>
            <pc226:cmChg xmlns:pc226="http://schemas.microsoft.com/office/powerpoint/2022/06/main/command" chg="del">
              <pc226:chgData name="Kelly Tungett" userId="757f2100-516b-4f50-addf-f0292df44cea" providerId="ADAL" clId="{7155E214-56F4-4BFA-9253-739402ADE7B9}" dt="2024-08-27T13:58:08.702" v="8"/>
              <pc2:cmMkLst xmlns:pc2="http://schemas.microsoft.com/office/powerpoint/2019/9/main/command">
                <pc:docMk/>
                <pc:sldMk cId="3420032075" sldId="288"/>
                <pc2:cmMk id="{61E6DDFD-DC89-4B9C-AA6E-34CD13AD2126}"/>
              </pc2:cmMkLst>
            </pc226:cmChg>
          </p:ext>
        </pc:extLst>
      </pc:sldChg>
      <pc:sldChg chg="modNotesTx">
        <pc:chgData name="Kelly Tungett" userId="757f2100-516b-4f50-addf-f0292df44cea" providerId="ADAL" clId="{7155E214-56F4-4BFA-9253-739402ADE7B9}" dt="2024-08-27T14:10:15.142" v="60" actId="20577"/>
        <pc:sldMkLst>
          <pc:docMk/>
          <pc:sldMk cId="2819908824" sldId="289"/>
        </pc:sldMkLst>
      </pc:sldChg>
      <pc:sldChg chg="modNotesTx">
        <pc:chgData name="Kelly Tungett" userId="757f2100-516b-4f50-addf-f0292df44cea" providerId="ADAL" clId="{7155E214-56F4-4BFA-9253-739402ADE7B9}" dt="2024-08-27T14:21:27.052" v="323" actId="20577"/>
        <pc:sldMkLst>
          <pc:docMk/>
          <pc:sldMk cId="4148575960" sldId="291"/>
        </pc:sldMkLst>
      </pc:sldChg>
      <pc:sldChg chg="delCm modNotesTx">
        <pc:chgData name="Kelly Tungett" userId="757f2100-516b-4f50-addf-f0292df44cea" providerId="ADAL" clId="{7155E214-56F4-4BFA-9253-739402ADE7B9}" dt="2024-08-27T14:11:58.056" v="73"/>
        <pc:sldMkLst>
          <pc:docMk/>
          <pc:sldMk cId="3878983588" sldId="293"/>
        </pc:sldMkLst>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09.435" v="0"/>
              <pc2:cmMkLst xmlns:pc2="http://schemas.microsoft.com/office/powerpoint/2019/9/main/command">
                <pc:docMk/>
                <pc:sldMk cId="3878983588" sldId="293"/>
                <pc2:cmMk id="{271E3D19-90F2-426A-A38B-1DEC5D74F280}"/>
              </pc2:cmMkLst>
            </pc226:cmChg>
            <pc226:cmChg xmlns:pc226="http://schemas.microsoft.com/office/powerpoint/2022/06/main/command" chg="del">
              <pc226:chgData name="Kelly Tungett" userId="757f2100-516b-4f50-addf-f0292df44cea" providerId="ADAL" clId="{7155E214-56F4-4BFA-9253-739402ADE7B9}" dt="2024-08-27T13:57:12.623" v="1"/>
              <pc2:cmMkLst xmlns:pc2="http://schemas.microsoft.com/office/powerpoint/2019/9/main/command">
                <pc:docMk/>
                <pc:sldMk cId="3878983588" sldId="293"/>
                <pc2:cmMk id="{C0D4388D-A1BB-42FE-BA54-AE8A1CF7444A}"/>
              </pc2:cmMkLst>
            </pc226:cmChg>
          </p:ext>
        </pc:extLst>
      </pc:sldChg>
      <pc:sldChg chg="delCm modNotesTx">
        <pc:chgData name="Kelly Tungett" userId="757f2100-516b-4f50-addf-f0292df44cea" providerId="ADAL" clId="{7155E214-56F4-4BFA-9253-739402ADE7B9}" dt="2024-08-27T14:13:37.611" v="108" actId="20577"/>
        <pc:sldMkLst>
          <pc:docMk/>
          <pc:sldMk cId="641128886" sldId="294"/>
        </pc:sldMkLst>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20.866" v="2"/>
              <pc2:cmMkLst xmlns:pc2="http://schemas.microsoft.com/office/powerpoint/2019/9/main/command">
                <pc:docMk/>
                <pc:sldMk cId="641128886" sldId="294"/>
                <pc2:cmMk id="{EF326DBE-BF4B-498C-A85F-3493BB305DF5}"/>
              </pc2:cmMkLst>
            </pc226:cmChg>
          </p:ext>
        </pc:extLst>
      </pc:sldChg>
      <pc:sldChg chg="modNotesTx">
        <pc:chgData name="Kelly Tungett" userId="757f2100-516b-4f50-addf-f0292df44cea" providerId="ADAL" clId="{7155E214-56F4-4BFA-9253-739402ADE7B9}" dt="2024-08-27T14:14:22.751" v="118" actId="20577"/>
        <pc:sldMkLst>
          <pc:docMk/>
          <pc:sldMk cId="3236762742" sldId="295"/>
        </pc:sldMkLst>
      </pc:sldChg>
      <pc:sldChg chg="modSp mod delCm modNotesTx">
        <pc:chgData name="Kelly Tungett" userId="757f2100-516b-4f50-addf-f0292df44cea" providerId="ADAL" clId="{7155E214-56F4-4BFA-9253-739402ADE7B9}" dt="2024-08-27T14:15:23.045" v="129" actId="20577"/>
        <pc:sldMkLst>
          <pc:docMk/>
          <pc:sldMk cId="3038608858" sldId="296"/>
        </pc:sldMkLst>
        <pc:spChg chg="mod">
          <ac:chgData name="Kelly Tungett" userId="757f2100-516b-4f50-addf-f0292df44cea" providerId="ADAL" clId="{7155E214-56F4-4BFA-9253-739402ADE7B9}" dt="2024-08-27T14:15:23.045" v="129" actId="20577"/>
          <ac:spMkLst>
            <pc:docMk/>
            <pc:sldMk cId="3038608858" sldId="296"/>
            <ac:spMk id="14" creationId="{E74ADA9F-3A7C-6926-50E6-D996686FED82}"/>
          </ac:spMkLst>
        </pc:spChg>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26.663" v="3"/>
              <pc2:cmMkLst xmlns:pc2="http://schemas.microsoft.com/office/powerpoint/2019/9/main/command">
                <pc:docMk/>
                <pc:sldMk cId="3038608858" sldId="296"/>
                <pc2:cmMk id="{6CA1CE62-E375-4782-8E0B-EF99FF7D6D06}"/>
              </pc2:cmMkLst>
            </pc226:cmChg>
          </p:ext>
        </pc:extLst>
      </pc:sldChg>
      <pc:sldChg chg="delCm modNotesTx">
        <pc:chgData name="Kelly Tungett" userId="757f2100-516b-4f50-addf-f0292df44cea" providerId="ADAL" clId="{7155E214-56F4-4BFA-9253-739402ADE7B9}" dt="2024-08-27T14:15:41.577" v="131" actId="20577"/>
        <pc:sldMkLst>
          <pc:docMk/>
          <pc:sldMk cId="2727896804" sldId="297"/>
        </pc:sldMkLst>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38.982" v="5"/>
              <pc2:cmMkLst xmlns:pc2="http://schemas.microsoft.com/office/powerpoint/2019/9/main/command">
                <pc:docMk/>
                <pc:sldMk cId="2727896804" sldId="297"/>
                <pc2:cmMk id="{E1EA7DB2-EB1D-4B12-B4C2-1ECD2D4D976C}"/>
              </pc2:cmMkLst>
            </pc226:cmChg>
            <pc226:cmChg xmlns:pc226="http://schemas.microsoft.com/office/powerpoint/2022/06/main/command" chg="del">
              <pc226:chgData name="Kelly Tungett" userId="757f2100-516b-4f50-addf-f0292df44cea" providerId="ADAL" clId="{7155E214-56F4-4BFA-9253-739402ADE7B9}" dt="2024-08-27T13:57:36.891" v="4"/>
              <pc2:cmMkLst xmlns:pc2="http://schemas.microsoft.com/office/powerpoint/2019/9/main/command">
                <pc:docMk/>
                <pc:sldMk cId="2727896804" sldId="297"/>
                <pc2:cmMk id="{08A46AE8-7253-485E-9338-6AF4CA201494}"/>
              </pc2:cmMkLst>
            </pc226:cmChg>
          </p:ext>
        </pc:extLst>
      </pc:sldChg>
      <pc:sldChg chg="delCm modNotesTx">
        <pc:chgData name="Kelly Tungett" userId="757f2100-516b-4f50-addf-f0292df44cea" providerId="ADAL" clId="{7155E214-56F4-4BFA-9253-739402ADE7B9}" dt="2024-08-27T14:16:11.363" v="132" actId="5793"/>
        <pc:sldMkLst>
          <pc:docMk/>
          <pc:sldMk cId="2047152886" sldId="298"/>
        </pc:sldMkLst>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44.061" v="6"/>
              <pc2:cmMkLst xmlns:pc2="http://schemas.microsoft.com/office/powerpoint/2019/9/main/command">
                <pc:docMk/>
                <pc:sldMk cId="2047152886" sldId="298"/>
                <pc2:cmMk id="{3B94C0CA-3B19-4078-B5E9-7E2972780428}"/>
              </pc2:cmMkLst>
            </pc226:cmChg>
          </p:ext>
        </pc:extLst>
      </pc:sldChg>
      <pc:sldChg chg="modNotesTx">
        <pc:chgData name="Kelly Tungett" userId="757f2100-516b-4f50-addf-f0292df44cea" providerId="ADAL" clId="{7155E214-56F4-4BFA-9253-739402ADE7B9}" dt="2024-08-27T14:24:34.102" v="374" actId="20577"/>
        <pc:sldMkLst>
          <pc:docMk/>
          <pc:sldMk cId="281497016" sldId="299"/>
        </pc:sldMkLst>
      </pc:sldChg>
      <pc:sldChg chg="delCm modNotesTx">
        <pc:chgData name="Kelly Tungett" userId="757f2100-516b-4f50-addf-f0292df44cea" providerId="ADAL" clId="{7155E214-56F4-4BFA-9253-739402ADE7B9}" dt="2024-08-27T14:20:32.318" v="306" actId="5793"/>
        <pc:sldMkLst>
          <pc:docMk/>
          <pc:sldMk cId="633060865" sldId="300"/>
        </pc:sldMkLst>
        <pc:extLst>
          <p:ext xmlns:p="http://schemas.openxmlformats.org/presentationml/2006/main" uri="{D6D511B9-2390-475A-947B-AFAB55BFBCF1}">
            <pc226:cmChg xmlns:pc226="http://schemas.microsoft.com/office/powerpoint/2022/06/main/command" chg="del">
              <pc226:chgData name="Kelly Tungett" userId="757f2100-516b-4f50-addf-f0292df44cea" providerId="ADAL" clId="{7155E214-56F4-4BFA-9253-739402ADE7B9}" dt="2024-08-27T13:57:50.007" v="7"/>
              <pc2:cmMkLst xmlns:pc2="http://schemas.microsoft.com/office/powerpoint/2019/9/main/command">
                <pc:docMk/>
                <pc:sldMk cId="633060865" sldId="300"/>
                <pc2:cmMk id="{60FA871A-A219-4A6F-9EDD-674A7A8C240A}"/>
              </pc2:cmMkLst>
            </pc226:cmChg>
          </p:ext>
        </pc:extLst>
      </pc:sldChg>
      <pc:sldChg chg="addSp delSp modSp add mod">
        <pc:chgData name="Kelly Tungett" userId="757f2100-516b-4f50-addf-f0292df44cea" providerId="ADAL" clId="{7155E214-56F4-4BFA-9253-739402ADE7B9}" dt="2024-08-27T14:26:41.113" v="406" actId="1076"/>
        <pc:sldMkLst>
          <pc:docMk/>
          <pc:sldMk cId="2972933985" sldId="301"/>
        </pc:sldMkLst>
        <pc:spChg chg="mod">
          <ac:chgData name="Kelly Tungett" userId="757f2100-516b-4f50-addf-f0292df44cea" providerId="ADAL" clId="{7155E214-56F4-4BFA-9253-739402ADE7B9}" dt="2024-08-27T14:25:54.932" v="395" actId="20577"/>
          <ac:spMkLst>
            <pc:docMk/>
            <pc:sldMk cId="2972933985" sldId="301"/>
            <ac:spMk id="2" creationId="{A5D4B719-AD68-E6EA-9018-C0449505FF92}"/>
          </ac:spMkLst>
        </pc:spChg>
        <pc:spChg chg="mod">
          <ac:chgData name="Kelly Tungett" userId="757f2100-516b-4f50-addf-f0292df44cea" providerId="ADAL" clId="{7155E214-56F4-4BFA-9253-739402ADE7B9}" dt="2024-08-27T14:26:38.898" v="405" actId="1076"/>
          <ac:spMkLst>
            <pc:docMk/>
            <pc:sldMk cId="2972933985" sldId="301"/>
            <ac:spMk id="6" creationId="{0B904844-13DB-1B0D-2A0E-92294FE2DF1A}"/>
          </ac:spMkLst>
        </pc:spChg>
        <pc:picChg chg="del">
          <ac:chgData name="Kelly Tungett" userId="757f2100-516b-4f50-addf-f0292df44cea" providerId="ADAL" clId="{7155E214-56F4-4BFA-9253-739402ADE7B9}" dt="2024-08-27T14:26:06.712" v="398" actId="478"/>
          <ac:picMkLst>
            <pc:docMk/>
            <pc:sldMk cId="2972933985" sldId="301"/>
            <ac:picMk id="4" creationId="{3C2BB4B2-BF3C-E8EF-C228-083C450B03BF}"/>
          </ac:picMkLst>
        </pc:picChg>
        <pc:picChg chg="del">
          <ac:chgData name="Kelly Tungett" userId="757f2100-516b-4f50-addf-f0292df44cea" providerId="ADAL" clId="{7155E214-56F4-4BFA-9253-739402ADE7B9}" dt="2024-08-27T14:26:16.450" v="401" actId="478"/>
          <ac:picMkLst>
            <pc:docMk/>
            <pc:sldMk cId="2972933985" sldId="301"/>
            <ac:picMk id="5" creationId="{16CAB39C-E199-F8AC-1112-954A779F1098}"/>
          </ac:picMkLst>
        </pc:picChg>
        <pc:picChg chg="add mod">
          <ac:chgData name="Kelly Tungett" userId="757f2100-516b-4f50-addf-f0292df44cea" providerId="ADAL" clId="{7155E214-56F4-4BFA-9253-739402ADE7B9}" dt="2024-08-27T14:26:14.032" v="399" actId="1076"/>
          <ac:picMkLst>
            <pc:docMk/>
            <pc:sldMk cId="2972933985" sldId="301"/>
            <ac:picMk id="7" creationId="{3B17F6DB-E0BA-8048-3634-A380F775EF2D}"/>
          </ac:picMkLst>
        </pc:picChg>
        <pc:picChg chg="del">
          <ac:chgData name="Kelly Tungett" userId="757f2100-516b-4f50-addf-f0292df44cea" providerId="ADAL" clId="{7155E214-56F4-4BFA-9253-739402ADE7B9}" dt="2024-08-27T14:26:15.859" v="400" actId="478"/>
          <ac:picMkLst>
            <pc:docMk/>
            <pc:sldMk cId="2972933985" sldId="301"/>
            <ac:picMk id="8" creationId="{413735CF-2E04-0045-C785-F040A43A0184}"/>
          </ac:picMkLst>
        </pc:picChg>
        <pc:picChg chg="add mod">
          <ac:chgData name="Kelly Tungett" userId="757f2100-516b-4f50-addf-f0292df44cea" providerId="ADAL" clId="{7155E214-56F4-4BFA-9253-739402ADE7B9}" dt="2024-08-27T14:26:41.113" v="406" actId="1076"/>
          <ac:picMkLst>
            <pc:docMk/>
            <pc:sldMk cId="2972933985" sldId="301"/>
            <ac:picMk id="10" creationId="{7497BD4A-9C0A-1EF6-2A1A-43C9EA51E861}"/>
          </ac:picMkLst>
        </pc:picChg>
        <pc:cxnChg chg="del">
          <ac:chgData name="Kelly Tungett" userId="757f2100-516b-4f50-addf-f0292df44cea" providerId="ADAL" clId="{7155E214-56F4-4BFA-9253-739402ADE7B9}" dt="2024-08-27T14:26:05.880" v="397" actId="478"/>
          <ac:cxnSpMkLst>
            <pc:docMk/>
            <pc:sldMk cId="2972933985" sldId="301"/>
            <ac:cxnSpMk id="3" creationId="{7C34CAFC-40C4-F847-788C-E935B8F70E26}"/>
          </ac:cxnSpMkLst>
        </pc:cxnChg>
        <pc:cxnChg chg="add mod">
          <ac:chgData name="Kelly Tungett" userId="757f2100-516b-4f50-addf-f0292df44cea" providerId="ADAL" clId="{7155E214-56F4-4BFA-9253-739402ADE7B9}" dt="2024-08-27T14:26:14.032" v="399" actId="1076"/>
          <ac:cxnSpMkLst>
            <pc:docMk/>
            <pc:sldMk cId="2972933985" sldId="301"/>
            <ac:cxnSpMk id="9" creationId="{EFECF027-C31B-288E-BAFC-9CB5DE91A77B}"/>
          </ac:cxnSpMkLst>
        </pc:cxnChg>
      </pc:sldChg>
    </pc:docChg>
  </pc:docChgLst>
  <pc:docChgLst>
    <pc:chgData name="Daniela Cantillo" userId="S::dcantillo@fhi360.org::b9bdfa9d-0995-45af-b5eb-0081cc3a28c4" providerId="AD" clId="Web-{6682A4F6-83A3-D9AD-250B-F4E20562157E}"/>
    <pc:docChg chg="modSld">
      <pc:chgData name="Daniela Cantillo" userId="S::dcantillo@fhi360.org::b9bdfa9d-0995-45af-b5eb-0081cc3a28c4" providerId="AD" clId="Web-{6682A4F6-83A3-D9AD-250B-F4E20562157E}" dt="2024-08-26T22:54:41.005" v="0" actId="1076"/>
      <pc:docMkLst>
        <pc:docMk/>
      </pc:docMkLst>
      <pc:sldChg chg="modSp">
        <pc:chgData name="Daniela Cantillo" userId="S::dcantillo@fhi360.org::b9bdfa9d-0995-45af-b5eb-0081cc3a28c4" providerId="AD" clId="Web-{6682A4F6-83A3-D9AD-250B-F4E20562157E}" dt="2024-08-26T22:54:41.005" v="0" actId="1076"/>
        <pc:sldMkLst>
          <pc:docMk/>
          <pc:sldMk cId="633060865" sldId="300"/>
        </pc:sldMkLst>
        <pc:spChg chg="mod">
          <ac:chgData name="Daniela Cantillo" userId="S::dcantillo@fhi360.org::b9bdfa9d-0995-45af-b5eb-0081cc3a28c4" providerId="AD" clId="Web-{6682A4F6-83A3-D9AD-250B-F4E20562157E}" dt="2024-08-26T22:54:41.005" v="0" actId="1076"/>
          <ac:spMkLst>
            <pc:docMk/>
            <pc:sldMk cId="633060865" sldId="300"/>
            <ac:spMk id="10" creationId="{85B8A101-E125-ED87-B897-70955100B5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EDB84-F40A-4DBD-80A0-8EB5B95C77F0}"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15AED-36BF-4F20-AEEC-A3C657004F6A}" type="slidenum">
              <a:rPr lang="en-US" smtClean="0"/>
              <a:t>‹#›</a:t>
            </a:fld>
            <a:endParaRPr lang="en-US"/>
          </a:p>
        </p:txBody>
      </p:sp>
    </p:spTree>
    <p:extLst>
      <p:ext uri="{BB962C8B-B14F-4D97-AF65-F5344CB8AC3E}">
        <p14:creationId xmlns:p14="http://schemas.microsoft.com/office/powerpoint/2010/main" val="17158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ackhelp.com/en-us/eco-friendly-packaging-examples/?auto_region_redirect=1"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remesh.ai/resources/innovative-sustainable-packaging-ideas" TargetMode="External"/><Relationship Id="rId4" Type="http://schemas.openxmlformats.org/officeDocument/2006/relationships/hyperlink" Target="https://interestingengineering.com/innovation/12-innovative-packaging-ideas-that-makes-it-worth-buying-the-product-fo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a:t>
            </a:fld>
            <a:endParaRPr lang="en-US"/>
          </a:p>
        </p:txBody>
      </p:sp>
    </p:spTree>
    <p:extLst>
      <p:ext uri="{BB962C8B-B14F-4D97-AF65-F5344CB8AC3E}">
        <p14:creationId xmlns:p14="http://schemas.microsoft.com/office/powerpoint/2010/main" val="32991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rPr>
              <a:t>Ask the students how they think plastic waste affects the environment and to hypothesize why companies use plastic packaging despite it being so bad for the environment.</a:t>
            </a: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Some examples of how plastic waste affects the environment can be seen in marine ecosystems, greenhouse gas emissions, and human health.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Marine ecosystems are affected by plastic entanglement, ingestion, and toxic contamination.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The refinement of plastic emits 184 to 213 million metric tons of greenhouse gasses each year.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Human health is affected by the carcinogenic chemicals found in plastic products that can spread into tap water, which could cause developmental, reproductive, neurological, and immune disorders. Additionally, microplastics found in many places, including the air, oceans, food supply and blood have been linked to poor health outcomes affecting multiple systems of the human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rPr>
              <a:t>Plastic is easy to produce, lightweight, and can be made with a wide range of physical characteristics, making it ideal for packaging materials. Additional responses could include durability, versatility, and cost-effectiveness.</a:t>
            </a:r>
            <a:endParaRPr lang="en-US" dirty="0"/>
          </a:p>
          <a:p>
            <a:endParaRPr lang="en-US" dirty="0"/>
          </a:p>
          <a:p>
            <a:r>
              <a:rPr lang="en-US" dirty="0"/>
              <a:t>Images:</a:t>
            </a:r>
          </a:p>
          <a:p>
            <a:r>
              <a:rPr lang="en-US" dirty="0"/>
              <a:t>https://www.nationalgeographic.com/magazine/article/plastic-planet-animals-wildlife-impact-waste-pollution</a:t>
            </a:r>
          </a:p>
          <a:p>
            <a:r>
              <a:rPr lang="en-US" dirty="0"/>
              <a:t>https://news.wisc.edu/new-recycling-process-could-find-markets-for-junk-plastic-waste/</a:t>
            </a:r>
          </a:p>
          <a:p>
            <a:r>
              <a:rPr lang="en-US" dirty="0"/>
              <a:t>https://www.rollingstone.com/culture/culture-features/plastic-problem-recycling-myth-big-oil-950957/</a:t>
            </a:r>
          </a:p>
          <a:p>
            <a:r>
              <a:rPr lang="en-US" dirty="0"/>
              <a:t>https://www.bbc.co.uk/newsround/48251420</a:t>
            </a:r>
          </a:p>
          <a:p>
            <a:r>
              <a:rPr lang="en-US" dirty="0"/>
              <a:t>https://sustainability.evccblogs.com/2024/04/the-impact-of-plastic-on-human-health/</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10</a:t>
            </a:fld>
            <a:endParaRPr lang="en-US"/>
          </a:p>
        </p:txBody>
      </p:sp>
    </p:spTree>
    <p:extLst>
      <p:ext uri="{BB962C8B-B14F-4D97-AF65-F5344CB8AC3E}">
        <p14:creationId xmlns:p14="http://schemas.microsoft.com/office/powerpoint/2010/main" val="14912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Discuss with students what they can do to reduce plastic waste and how they can lead by example and encourage others to follow in their footsteps. Some examples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Use a reusable water bottle.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Bring a reusable bag to the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Avoid overly packaged items at the grocery store, such as pre-cut fruits and vegetables.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Repurpose old bottles or containers.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Cook at home instead of ordering takeout, which often includes extra plastic packaging.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Buy products from companies committed to reducing plastic use.</a:t>
            </a:r>
          </a:p>
          <a:p>
            <a:pPr marL="0" marR="0" lvl="0" indent="0" algn="l" defTabSz="914400" rtl="0" eaLnBrk="1" fontAlgn="auto" latinLnBrk="0" hangingPunct="1">
              <a:lnSpc>
                <a:spcPct val="100000"/>
              </a:lnSpc>
              <a:spcBef>
                <a:spcPts val="0"/>
              </a:spcBef>
              <a:spcAft>
                <a:spcPts val="0"/>
              </a:spcAft>
              <a:buClrTx/>
              <a:buSz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If youth are looking to have a larger impact on the battle against plastics, encourage them to do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Raise Awareness by educating community members on the adverse effects of plastic.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Advocate for change by supporting legislation that reduces plastic use or by supporting organizations addressing plastic pollution.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Collaborate with community members to organize and participate in a local cleanup day or recycling demonstration.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Image: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https://www.thehappyturtlestraw.com/impact-of-plastic-wastes-on-climate-change/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11</a:t>
            </a:fld>
            <a:endParaRPr lang="en-US"/>
          </a:p>
        </p:txBody>
      </p:sp>
    </p:spTree>
    <p:extLst>
      <p:ext uri="{BB962C8B-B14F-4D97-AF65-F5344CB8AC3E}">
        <p14:creationId xmlns:p14="http://schemas.microsoft.com/office/powerpoint/2010/main" val="305028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Introduce the engineering design process and how its use will help teams find inventive solutions by working through smaller, actionable steps. </a:t>
            </a:r>
          </a:p>
          <a:p>
            <a:pPr>
              <a:buFont typeface="Arial" panose="020B0604020202020204" pitchFamily="34" charset="0"/>
              <a:buNone/>
            </a:pPr>
            <a:endParaRPr lang="en-US" b="0" i="0" dirty="0">
              <a:solidFill>
                <a:srgbClr val="000000"/>
              </a:solidFill>
              <a:effectLst/>
            </a:endParaRPr>
          </a:p>
          <a:p>
            <a:pPr>
              <a:buFont typeface="Arial" panose="020B0604020202020204" pitchFamily="34" charset="0"/>
              <a:buNone/>
            </a:pPr>
            <a:r>
              <a:rPr lang="en-US" b="0" i="0" dirty="0">
                <a:solidFill>
                  <a:srgbClr val="000000"/>
                </a:solidFill>
                <a:effectLst/>
              </a:rPr>
              <a:t>Explain that for today's activity, we will use one of the several existing forms of the engineering design process.</a:t>
            </a:r>
          </a:p>
          <a:p>
            <a:pPr>
              <a:buFont typeface="Arial" panose="020B0604020202020204" pitchFamily="34" charset="0"/>
              <a:buNone/>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cs typeface="Times New Roman" panose="02020603050405020304" pitchFamily="18" charset="0"/>
              </a:rPr>
              <a:t>The engineering design process is a series of steps that engineers follow to find a solution to a problem. It emphasizes open-ended problem solving and encourages students to take risks and learn from failure. This process nurtures students’ ability to create innovative solutions to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cs typeface="Times New Roman" panose="02020603050405020304" pitchFamily="18" charset="0"/>
              </a:rPr>
              <a:t>We will be using the following seven steps: ask, collect, imagine, plan, create, present, and improve</a:t>
            </a:r>
            <a:r>
              <a:rPr lang="en-US" b="0" i="0" dirty="0">
                <a:solidFill>
                  <a:srgbClr val="000000"/>
                </a:solidFill>
                <a:effectLst/>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A15AED-36BF-4F20-AEEC-A3C657004F6A}" type="slidenum">
              <a:rPr lang="en-US" smtClean="0"/>
              <a:t>12</a:t>
            </a:fld>
            <a:endParaRPr lang="en-US"/>
          </a:p>
        </p:txBody>
      </p:sp>
    </p:spTree>
    <p:extLst>
      <p:ext uri="{BB962C8B-B14F-4D97-AF65-F5344CB8AC3E}">
        <p14:creationId xmlns:p14="http://schemas.microsoft.com/office/powerpoint/2010/main" val="182375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Discuss the importance of identifying the problem you’ve been asked to solve. Students may need to ask questions to fully understand the problem and develop a viable solution to that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Team members must have the same understanding of the goals and objectives of the project. This step requires the team to identify the criteria or limitations associated with the project.</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13</a:t>
            </a:fld>
            <a:endParaRPr lang="en-US"/>
          </a:p>
        </p:txBody>
      </p:sp>
    </p:spTree>
    <p:extLst>
      <p:ext uri="{BB962C8B-B14F-4D97-AF65-F5344CB8AC3E}">
        <p14:creationId xmlns:p14="http://schemas.microsoft.com/office/powerpoint/2010/main" val="197946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Explain that it’s important for engineers and designers to learn from the experiences of others, avoid mistakes that were made in the past, and improve current solutions.</a:t>
            </a:r>
            <a:r>
              <a:rPr lang="en-US" sz="1100" b="1" dirty="0">
                <a:effectLst/>
                <a:latin typeface="Noto Sans" panose="020B0502040504020204" pitchFamily="34" charset="0"/>
                <a:ea typeface="Arial" panose="020B0604020202020204" pitchFamily="34" charset="0"/>
                <a:cs typeface="Times New Roman" panose="02020603050405020304" pitchFamily="18" charset="0"/>
              </a:rPr>
              <a:t> </a:t>
            </a:r>
            <a:r>
              <a:rPr lang="en-US" sz="1100" dirty="0">
                <a:effectLst/>
                <a:latin typeface="Noto Sans" panose="020B0502040504020204" pitchFamily="34" charset="0"/>
                <a:ea typeface="Arial" panose="020B0604020202020204" pitchFamily="34" charset="0"/>
                <a:cs typeface="Times New Roman" panose="02020603050405020304" pitchFamily="18" charset="0"/>
              </a:rPr>
              <a:t>During this step, it’s important to gather detailed information and network with other people to create a solid foundation for your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This step requires engineers to conduct research, collect information, and gain a better understanding of the product that needs to be built.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rPr>
              <a:t>Additionally, in this step students will dig deeper into the problem by identifying why it is a problem, who it affects, and why the problem is worth solving.</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14</a:t>
            </a:fld>
            <a:endParaRPr lang="en-US"/>
          </a:p>
        </p:txBody>
      </p:sp>
    </p:spTree>
    <p:extLst>
      <p:ext uri="{BB962C8B-B14F-4D97-AF65-F5344CB8AC3E}">
        <p14:creationId xmlns:p14="http://schemas.microsoft.com/office/powerpoint/2010/main" val="266472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Discuss with students that brainstorming is a technique design teams use to generate ideas to solve clearly defined problems. Brainstorming helps teams to draw into all their team member’s experience and consider several approaches to the challenge to generate the most successful design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There are several successful brainstorming techniques teams can utilize during this step of the design process including mind-mapping, brain dumping, and brain netting (online brainstorming).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Explain that there are several important rules of a successful brainstorming session. Those rules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Accept all creative and wild ideas without judgement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Build on other participants’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Don’t criticize other collaborators’ ideas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Aim for quantity over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Make it collaborative and fun!</a:t>
            </a:r>
          </a:p>
          <a:p>
            <a:endParaRPr lang="en-US" b="0" i="0" dirty="0">
              <a:solidFill>
                <a:srgbClr val="000000"/>
              </a:solidFill>
              <a:effectLst/>
            </a:endParaRPr>
          </a:p>
          <a:p>
            <a:r>
              <a:rPr lang="en-US" b="0" i="0" dirty="0">
                <a:solidFill>
                  <a:srgbClr val="000000"/>
                </a:solidFill>
                <a:effectLst/>
              </a:rPr>
              <a:t>During this step, creating sketches of the proposed designs could help the team fully understand the proposed solutions.</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15</a:t>
            </a:fld>
            <a:endParaRPr lang="en-US"/>
          </a:p>
        </p:txBody>
      </p:sp>
    </p:spTree>
    <p:extLst>
      <p:ext uri="{BB962C8B-B14F-4D97-AF65-F5344CB8AC3E}">
        <p14:creationId xmlns:p14="http://schemas.microsoft.com/office/powerpoint/2010/main" val="91168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Explain that, after assessing each possible solution, engineers and designers must choose the best design to proceed with. This could include merging features from several designs or altering a design to better match the needs of the challenge. </a:t>
            </a:r>
            <a:endParaRPr lang="en-US" b="0" i="0" dirty="0">
              <a:solidFill>
                <a:schemeClr val="tx1"/>
              </a:solidFill>
              <a:effectLst/>
            </a:endParaRPr>
          </a:p>
          <a:p>
            <a:pPr>
              <a:buFont typeface="Arial" panose="020B0604020202020204" pitchFamily="34" charset="0"/>
              <a:buNone/>
            </a:pP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One tool engineers and designers use to narrow down their list of solutions to a single solution is </a:t>
            </a:r>
            <a:r>
              <a:rPr lang="en-US" dirty="0">
                <a:solidFill>
                  <a:srgbClr val="000000"/>
                </a:solidFill>
              </a:rPr>
              <a:t>a</a:t>
            </a:r>
            <a:r>
              <a:rPr lang="en-US" b="0" i="0" dirty="0">
                <a:solidFill>
                  <a:srgbClr val="000000"/>
                </a:solidFill>
                <a:effectLst/>
              </a:rPr>
              <a:t> </a:t>
            </a:r>
            <a:r>
              <a:rPr lang="en-US" dirty="0">
                <a:solidFill>
                  <a:srgbClr val="000000"/>
                </a:solidFill>
              </a:rPr>
              <a:t>decision</a:t>
            </a:r>
            <a:r>
              <a:rPr lang="en-US" b="0" i="0" dirty="0">
                <a:solidFill>
                  <a:srgbClr val="000000"/>
                </a:solidFill>
                <a:effectLst/>
              </a:rPr>
              <a:t> </a:t>
            </a:r>
            <a:r>
              <a:rPr lang="en-US" dirty="0">
                <a:solidFill>
                  <a:srgbClr val="000000"/>
                </a:solidFill>
              </a:rPr>
              <a:t>matrix</a:t>
            </a:r>
            <a:r>
              <a:rPr lang="en-US" b="0" i="0" dirty="0">
                <a:solidFill>
                  <a:srgbClr val="000000"/>
                </a:solidFill>
                <a:effectLst/>
              </a:rPr>
              <a:t>. A </a:t>
            </a:r>
            <a:r>
              <a:rPr lang="en-US" dirty="0">
                <a:solidFill>
                  <a:srgbClr val="000000"/>
                </a:solidFill>
              </a:rPr>
              <a:t>decision</a:t>
            </a:r>
            <a:r>
              <a:rPr lang="en-US" b="0" i="0" dirty="0">
                <a:solidFill>
                  <a:srgbClr val="000000"/>
                </a:solidFill>
                <a:effectLst/>
              </a:rPr>
              <a:t> </a:t>
            </a:r>
            <a:r>
              <a:rPr lang="en-US" dirty="0">
                <a:solidFill>
                  <a:srgbClr val="000000"/>
                </a:solidFill>
              </a:rPr>
              <a:t>matrix</a:t>
            </a:r>
            <a:r>
              <a:rPr lang="en-US" b="0" i="0" dirty="0">
                <a:solidFill>
                  <a:srgbClr val="000000"/>
                </a:solidFill>
                <a:effectLst/>
              </a:rPr>
              <a:t> evaluates each potential solution based on a set of criteria, such as material type, cost, performance, safety, and ease of use.</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16</a:t>
            </a:fld>
            <a:endParaRPr lang="en-US"/>
          </a:p>
        </p:txBody>
      </p:sp>
    </p:spTree>
    <p:extLst>
      <p:ext uri="{BB962C8B-B14F-4D97-AF65-F5344CB8AC3E}">
        <p14:creationId xmlns:p14="http://schemas.microsoft.com/office/powerpoint/2010/main" val="283267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Explain that this is often the most exciting part of the engineering design process! During this step, teams get to use their hands to build and test their selected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Creating a prototype is a key step in the development of a final solution because it allows designers to test how the solution will work. Prototypes can help teams to develop the structure, function, and appearance of their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rPr>
              <a:t>Prototyping is an important step in the iterative design process. Once a prototype has been developed based on the initial proposed design, it’s important to take time and evaluate the prototype through testing and feedback. Then, that feedback gets incorporated into the next iteration of the design. Teams should repeat this process until the desired outcome is achieved, regardless of how many iterations they go through!</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17</a:t>
            </a:fld>
            <a:endParaRPr lang="en-US"/>
          </a:p>
        </p:txBody>
      </p:sp>
    </p:spTree>
    <p:extLst>
      <p:ext uri="{BB962C8B-B14F-4D97-AF65-F5344CB8AC3E}">
        <p14:creationId xmlns:p14="http://schemas.microsoft.com/office/powerpoint/2010/main" val="73588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Engage in conversations about how public speaking and communication are highly sought-after professional skills. Without these skills, the ability to progress in the working world would be more difficult.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Explain that public speaking allows you to inform, educate, and motivate change. Additional benefits of presenting your solution to an audience is the opportunity to receive feedback on the design’s functionality, aesthetics, and overall design.</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18</a:t>
            </a:fld>
            <a:endParaRPr lang="en-US"/>
          </a:p>
        </p:txBody>
      </p:sp>
    </p:spTree>
    <p:extLst>
      <p:ext uri="{BB962C8B-B14F-4D97-AF65-F5344CB8AC3E}">
        <p14:creationId xmlns:p14="http://schemas.microsoft.com/office/powerpoint/2010/main" val="118860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The engineering design process is iterative, meaning that engineers and designers often repeat some or all of these steps several times to refine their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Remind teams that they are not expected to develop a perfect solution the first time. Teams must reflect on received feedback and determine how to improve on their original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It is perfectly acceptable, and expected, for teams to go back to previous steps in the design process. This iterative process teaches grit as there is a difference between being done and doing your best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19</a:t>
            </a:fld>
            <a:endParaRPr lang="en-US"/>
          </a:p>
        </p:txBody>
      </p:sp>
    </p:spTree>
    <p:extLst>
      <p:ext uri="{BB962C8B-B14F-4D97-AF65-F5344CB8AC3E}">
        <p14:creationId xmlns:p14="http://schemas.microsoft.com/office/powerpoint/2010/main" val="146315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Tx/>
              <a:buNone/>
            </a:pPr>
            <a:r>
              <a:rPr lang="en-US" sz="1800" dirty="0">
                <a:effectLst/>
                <a:latin typeface="Noto Sans" panose="020B0502040504020204" pitchFamily="34" charset="0"/>
                <a:ea typeface="Arial" panose="020B0604020202020204" pitchFamily="34" charset="0"/>
                <a:cs typeface="Times New Roman" panose="02020603050405020304" pitchFamily="18" charset="0"/>
              </a:rPr>
              <a:t>Review the agenda. Explain that today students will learn about the effects of plastic waste and will use the engineering design process to develop eco-friendly packaging solutions to help reduce plastic waste.</a:t>
            </a:r>
          </a:p>
          <a:p>
            <a:pPr marL="0" marR="0" lvl="0" indent="0">
              <a:spcBef>
                <a:spcPts val="0"/>
              </a:spcBef>
              <a:spcAft>
                <a:spcPts val="1000"/>
              </a:spcAft>
              <a:buFontTx/>
              <a:buNone/>
            </a:pP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spcBef>
                <a:spcPts val="0"/>
              </a:spcBef>
              <a:spcAft>
                <a:spcPts val="1000"/>
              </a:spcAft>
              <a:buFontTx/>
              <a:buNone/>
            </a:pPr>
            <a:r>
              <a:rPr lang="en-US" sz="1800" dirty="0">
                <a:effectLst/>
                <a:latin typeface="Noto Sans" panose="020B0502040504020204" pitchFamily="34" charset="0"/>
                <a:ea typeface="Arial" panose="020B0604020202020204" pitchFamily="34" charset="0"/>
                <a:cs typeface="Times New Roman" panose="02020603050405020304" pitchFamily="18" charset="0"/>
              </a:rPr>
              <a:t>Break the large group into teams of four and instruct them to sit together for the remainder of the session.</a:t>
            </a:r>
          </a:p>
          <a:p>
            <a:endParaRPr lang="en-US" dirty="0"/>
          </a:p>
          <a:p>
            <a:endParaRPr lang="en-US" dirty="0"/>
          </a:p>
          <a:p>
            <a:r>
              <a:rPr lang="en-US" dirty="0"/>
              <a:t>Image: </a:t>
            </a:r>
          </a:p>
          <a:p>
            <a:r>
              <a:rPr lang="en-US" dirty="0"/>
              <a:t>https://tipa-corp.com/blog/eco-friendly-packaging-guide/ </a:t>
            </a:r>
          </a:p>
        </p:txBody>
      </p:sp>
      <p:sp>
        <p:nvSpPr>
          <p:cNvPr id="4" name="Slide Number Placeholder 3"/>
          <p:cNvSpPr>
            <a:spLocks noGrp="1"/>
          </p:cNvSpPr>
          <p:nvPr>
            <p:ph type="sldNum" sz="quarter" idx="5"/>
          </p:nvPr>
        </p:nvSpPr>
        <p:spPr/>
        <p:txBody>
          <a:bodyPr/>
          <a:lstStyle/>
          <a:p>
            <a:fld id="{BEA15AED-36BF-4F20-AEEC-A3C657004F6A}" type="slidenum">
              <a:rPr lang="en-US" smtClean="0"/>
              <a:t>2</a:t>
            </a:fld>
            <a:endParaRPr lang="en-US"/>
          </a:p>
        </p:txBody>
      </p:sp>
    </p:spTree>
    <p:extLst>
      <p:ext uri="{BB962C8B-B14F-4D97-AF65-F5344CB8AC3E}">
        <p14:creationId xmlns:p14="http://schemas.microsoft.com/office/powerpoint/2010/main" val="76848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Introduce the challenge with these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Today, we are going to do a team-based activity in which you will design new, environmentally friendly packaging for an existing product. We will work through the steps of the engineering design process to complete this challenge.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Consider sharing the following resources with students for inspiration.</a:t>
            </a:r>
          </a:p>
          <a:p>
            <a:pPr marL="1600200" marR="0" lvl="3" indent="-228600">
              <a:spcBef>
                <a:spcPts val="0"/>
              </a:spcBef>
              <a:spcAft>
                <a:spcPts val="0"/>
              </a:spcAft>
              <a:buFont typeface="Wingdings" panose="05000000000000000000" pitchFamily="2" charset="2"/>
              <a:buChar char=""/>
            </a:pPr>
            <a:r>
              <a:rPr lang="en-US" sz="1100" u="sng" dirty="0">
                <a:solidFill>
                  <a:srgbClr val="0000FF"/>
                </a:solidFill>
                <a:effectLst/>
                <a:latin typeface="Noto Sans"/>
                <a:ea typeface="Arial" panose="020B0604020202020204" pitchFamily="34" charset="0"/>
                <a:cs typeface="Noto Sans"/>
                <a:hlinkClick r:id="rId3"/>
              </a:rPr>
              <a:t>24 Eco Friendly Packaging Examples that Benefit your Brand | Packhelp</a:t>
            </a:r>
            <a:endParaRPr lang="en-US" sz="1100" dirty="0">
              <a:effectLst/>
              <a:latin typeface="Noto Sans"/>
              <a:ea typeface="Arial" panose="020B0604020202020204" pitchFamily="34" charset="0"/>
              <a:cs typeface="Noto Sans"/>
            </a:endParaRPr>
          </a:p>
          <a:p>
            <a:pPr marL="1600200" marR="0" lvl="3" indent="-228600">
              <a:spcBef>
                <a:spcPts val="0"/>
              </a:spcBef>
              <a:spcAft>
                <a:spcPts val="0"/>
              </a:spcAft>
              <a:buFont typeface="Wingdings" panose="05000000000000000000" pitchFamily="2" charset="2"/>
              <a:buChar char=""/>
            </a:pPr>
            <a:r>
              <a:rPr lang="en-US" sz="1100" u="sng" dirty="0">
                <a:solidFill>
                  <a:srgbClr val="0000FF"/>
                </a:solidFill>
                <a:effectLst/>
                <a:latin typeface="Noto Sans" panose="020B0502040504020204" pitchFamily="34" charset="0"/>
                <a:ea typeface="Arial" panose="020B0604020202020204" pitchFamily="34" charset="0"/>
                <a:cs typeface="Times New Roman" panose="02020603050405020304" pitchFamily="18" charset="0"/>
                <a:hlinkClick r:id="rId4"/>
              </a:rPr>
              <a:t>12 Packaging Designs That Are As Good As the Product (interestingengineering.com)</a:t>
            </a: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1600200" marR="0" lvl="3" indent="-228600">
              <a:spcBef>
                <a:spcPts val="0"/>
              </a:spcBef>
              <a:spcAft>
                <a:spcPts val="0"/>
              </a:spcAft>
              <a:buFont typeface="Wingdings" panose="05000000000000000000" pitchFamily="2" charset="2"/>
              <a:buChar char=""/>
            </a:pPr>
            <a:r>
              <a:rPr lang="en-US" sz="1100" u="sng" dirty="0">
                <a:solidFill>
                  <a:srgbClr val="0000FF"/>
                </a:solidFill>
                <a:effectLst/>
                <a:latin typeface="Noto Sans" panose="020B0502040504020204" pitchFamily="34" charset="0"/>
                <a:ea typeface="Arial" panose="020B0604020202020204" pitchFamily="34" charset="0"/>
                <a:cs typeface="Times New Roman" panose="02020603050405020304" pitchFamily="18" charset="0"/>
                <a:hlinkClick r:id="rId5"/>
              </a:rPr>
              <a:t>11 Most Innovative Sustainable Packaging Ideas (remesh.ai)</a:t>
            </a:r>
            <a:endParaRPr lang="en-US" sz="1100" dirty="0">
              <a:effectLs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Each team will select a product to redesign the packaging for.  Note: if physical examples of the products are provided, allow students take their selected product back to their group for further investigation.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rPr>
              <a:t>Distribute the student activity </a:t>
            </a:r>
            <a:r>
              <a:rPr lang="en-US" sz="1600" dirty="0">
                <a:solidFill>
                  <a:srgbClr val="000000"/>
                </a:solidFill>
              </a:rPr>
              <a:t>workbook</a:t>
            </a:r>
            <a:r>
              <a:rPr lang="en-US" sz="1600" b="0" i="0" dirty="0">
                <a:solidFill>
                  <a:srgbClr val="000000"/>
                </a:solidFill>
                <a:effectLst/>
              </a:rPr>
              <a:t> to each student. Ask students to turn to page 2 in the Student Activity Workbook, which shows the steps of the engineering design process that will be used today. Explain that utilizing this </a:t>
            </a:r>
            <a:r>
              <a:rPr lang="en-US" sz="1600" dirty="0">
                <a:solidFill>
                  <a:srgbClr val="000000"/>
                </a:solidFill>
              </a:rPr>
              <a:t>workbook</a:t>
            </a:r>
            <a:r>
              <a:rPr lang="en-US" sz="1600" b="0" i="0" dirty="0">
                <a:solidFill>
                  <a:srgbClr val="000000"/>
                </a:solidFill>
                <a:effectLst/>
              </a:rPr>
              <a:t> will help students stay organized as they work through the steps of the engineering design process. </a:t>
            </a:r>
            <a:r>
              <a:rPr lang="en-US" sz="1100" kern="1200" dirty="0">
                <a:solidFill>
                  <a:schemeClr val="tx1"/>
                </a:solidFill>
                <a:effectLst/>
                <a:latin typeface="Noto Sans"/>
                <a:ea typeface="Arial" panose="020B0604020202020204" pitchFamily="34" charset="0"/>
                <a:cs typeface="Noto Sans"/>
              </a:rPr>
              <a:t> </a:t>
            </a:r>
          </a:p>
        </p:txBody>
      </p:sp>
      <p:sp>
        <p:nvSpPr>
          <p:cNvPr id="4" name="Slide Number Placeholder 3"/>
          <p:cNvSpPr>
            <a:spLocks noGrp="1"/>
          </p:cNvSpPr>
          <p:nvPr>
            <p:ph type="sldNum" sz="quarter" idx="5"/>
          </p:nvPr>
        </p:nvSpPr>
        <p:spPr/>
        <p:txBody>
          <a:bodyPr/>
          <a:lstStyle/>
          <a:p>
            <a:fld id="{BEA15AED-36BF-4F20-AEEC-A3C657004F6A}" type="slidenum">
              <a:rPr lang="en-US" smtClean="0"/>
              <a:t>20</a:t>
            </a:fld>
            <a:endParaRPr lang="en-US"/>
          </a:p>
        </p:txBody>
      </p:sp>
    </p:spTree>
    <p:extLst>
      <p:ext uri="{BB962C8B-B14F-4D97-AF65-F5344CB8AC3E}">
        <p14:creationId xmlns:p14="http://schemas.microsoft.com/office/powerpoint/2010/main" val="318741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Distribute materials to teams.</a:t>
            </a:r>
          </a:p>
        </p:txBody>
      </p:sp>
      <p:sp>
        <p:nvSpPr>
          <p:cNvPr id="4" name="Slide Number Placeholder 3"/>
          <p:cNvSpPr>
            <a:spLocks noGrp="1"/>
          </p:cNvSpPr>
          <p:nvPr>
            <p:ph type="sldNum" sz="quarter" idx="5"/>
          </p:nvPr>
        </p:nvSpPr>
        <p:spPr/>
        <p:txBody>
          <a:bodyPr/>
          <a:lstStyle/>
          <a:p>
            <a:fld id="{BEA15AED-36BF-4F20-AEEC-A3C657004F6A}" type="slidenum">
              <a:rPr lang="en-US" smtClean="0"/>
              <a:t>21</a:t>
            </a:fld>
            <a:endParaRPr lang="en-US"/>
          </a:p>
        </p:txBody>
      </p:sp>
    </p:spTree>
    <p:extLst>
      <p:ext uri="{BB962C8B-B14F-4D97-AF65-F5344CB8AC3E}">
        <p14:creationId xmlns:p14="http://schemas.microsoft.com/office/powerpoint/2010/main" val="907095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Ask students to turn to page 3 in their Student Activity Workbook. Explain that ‘ask’ and ‘collect’ will be combined into a single step for the purpose of this activity. Students will be given 10 minutes to ask questions, research examples of sustainable packaging, and identify key characteristics of their assigned product using the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Potential research topics could include the following: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The difference between sustainable and non-sustainable packaging.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Examples of sustainable packaging that reduces waste.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The cost of various eco-friendly packaging materials.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Positive and negative characteristics of the current packaging solution for their assigned product.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Temperature requirements for their assigned product to consider during shipping.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Size constraints for their assigned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Remind students to record their research in their Student Activity Workbook to ensure all information is captured.</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22</a:t>
            </a:fld>
            <a:endParaRPr lang="en-US"/>
          </a:p>
        </p:txBody>
      </p:sp>
    </p:spTree>
    <p:extLst>
      <p:ext uri="{BB962C8B-B14F-4D97-AF65-F5344CB8AC3E}">
        <p14:creationId xmlns:p14="http://schemas.microsoft.com/office/powerpoint/2010/main" val="348191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Ask students to turn to page 4 in their Student Activity Workbook. </a:t>
            </a:r>
            <a:r>
              <a:rPr lang="en-US" b="0" i="0" dirty="0">
                <a:solidFill>
                  <a:srgbClr val="000000"/>
                </a:solidFill>
                <a:effectLst/>
              </a:rPr>
              <a:t>Using what they learned from the content presentation and their own research, engage students in a 20-minute brainstorming session to create a list of eco-friendly packaging solutions for their assigned product.</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Remind students to record all ideas from the brainstorming session in their Student Activity Workbook.</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Encourage teams to think big, be creative, and consider everything.</a:t>
            </a:r>
          </a:p>
          <a:p>
            <a:pPr marL="171450" indent="-171450">
              <a:buFont typeface="Arial" panose="020B0604020202020204" pitchFamily="34" charset="0"/>
              <a:buChar char="•"/>
            </a:pPr>
            <a:r>
              <a:rPr lang="en-US" b="0" i="0" dirty="0">
                <a:solidFill>
                  <a:srgbClr val="000000"/>
                </a:solidFill>
                <a:effectLst/>
              </a:rPr>
              <a:t>Walk around to hear about some of the ideas and ask questions to get more detail from team members.</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Encourage teams to use page 5 in the Student Activity Workbook to sketch potential solutions. </a:t>
            </a:r>
            <a:endParaRPr lang="en-US" b="0" i="0" dirty="0">
              <a:solidFill>
                <a:schemeClr val="tx1"/>
              </a:solidFill>
              <a:effectLst/>
            </a:endParaRPr>
          </a:p>
          <a:p>
            <a:pPr marL="0" indent="0">
              <a:buFont typeface="Arial" panose="020B0604020202020204" pitchFamily="34" charset="0"/>
              <a:buNone/>
            </a:pPr>
            <a:r>
              <a:rPr lang="en-US" b="0" i="0" dirty="0">
                <a:solidFill>
                  <a:srgbClr val="000000"/>
                </a:solidFill>
                <a:effectLst/>
              </a:rPr>
              <a:t>Toward the end of the 20 minutes, ensure that every team has selected their top five ideas.</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23</a:t>
            </a:fld>
            <a:endParaRPr lang="en-US"/>
          </a:p>
        </p:txBody>
      </p:sp>
    </p:spTree>
    <p:extLst>
      <p:ext uri="{BB962C8B-B14F-4D97-AF65-F5344CB8AC3E}">
        <p14:creationId xmlns:p14="http://schemas.microsoft.com/office/powerpoint/2010/main" val="382481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rPr>
              <a:t>Ask students to turn to page 6 in their Student Activity Workbook. Explain that teams will be using a </a:t>
            </a:r>
            <a:r>
              <a:rPr lang="en-US" sz="1600" dirty="0">
                <a:solidFill>
                  <a:srgbClr val="000000"/>
                </a:solidFill>
              </a:rPr>
              <a:t>decision</a:t>
            </a:r>
            <a:r>
              <a:rPr lang="en-US" sz="1600" b="0" i="0" dirty="0">
                <a:solidFill>
                  <a:srgbClr val="000000"/>
                </a:solidFill>
                <a:effectLst/>
              </a:rPr>
              <a:t> </a:t>
            </a:r>
            <a:r>
              <a:rPr lang="en-US" sz="1600" dirty="0">
                <a:solidFill>
                  <a:srgbClr val="000000"/>
                </a:solidFill>
              </a:rPr>
              <a:t>matrix</a:t>
            </a:r>
            <a:r>
              <a:rPr lang="en-US" sz="1600" b="0" i="0" dirty="0">
                <a:solidFill>
                  <a:srgbClr val="000000"/>
                </a:solidFill>
                <a:effectLst/>
              </a:rPr>
              <a:t> to select the final design solution for their product. Allow students 5 minutes to complete this step of the design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rPr>
              <a:t>Assist each team with the following steps:</a:t>
            </a: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List the top 5 solutions determined by the team in the first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Determine the factors or criteria that matter most to each team. List those factors across the first row. Possible factors could include cost, strength, access to materials, eco-friendliness, ease of development, aesthetics,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Evaluate each solution option against the criteria (usually on a scale of 1 to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Add the scores across each 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The highest-scoring solution is the best choice!</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24</a:t>
            </a:fld>
            <a:endParaRPr lang="en-US"/>
          </a:p>
        </p:txBody>
      </p:sp>
    </p:spTree>
    <p:extLst>
      <p:ext uri="{BB962C8B-B14F-4D97-AF65-F5344CB8AC3E}">
        <p14:creationId xmlns:p14="http://schemas.microsoft.com/office/powerpoint/2010/main" val="2539581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Using the poster and markers, ask teams to create a poster that they will use to help them present their solution to the larger group. Review the presentation requirements with each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Teams should include the following information in their poster presentations: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Title and names of team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The steps your team took to develop the final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Key words from research that were most helpful in developing a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Criteria used to determine the final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An illustration of the final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The strengths of the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The most unique feature of the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An explanation of how the new solution is more environmentally friendly then the existing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Encourage teams to use new vocabulary learned throughout this activity in their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Presentation should be no longer than 5 minutes.</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25</a:t>
            </a:fld>
            <a:endParaRPr lang="en-US"/>
          </a:p>
        </p:txBody>
      </p:sp>
    </p:spTree>
    <p:extLst>
      <p:ext uri="{BB962C8B-B14F-4D97-AF65-F5344CB8AC3E}">
        <p14:creationId xmlns:p14="http://schemas.microsoft.com/office/powerpoint/2010/main" val="133081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Reconvene the large group. Explain it’s now time for teams to present their eco-friendly packaging solution to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Noto Sans" panose="020B0502040504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Ask for a team to volunteer to present first. Request that the presenters stand where everyone in the room can see them.</a:t>
            </a: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After each presentation, allow students time to ask the presenting team questions.</a:t>
            </a: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Provide brief feedback and ask the team questions you may have on their design. Consider asking any of the following questions.</a:t>
            </a:r>
            <a:endParaRPr lang="en-US" b="0" i="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Did you discover any unexpected obstacles or solutions?</a:t>
            </a:r>
            <a:endParaRPr lang="en-US" b="0" i="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What would you change about your design if you were to do it again?</a:t>
            </a:r>
            <a:endParaRPr lang="en-US" b="0" i="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Which step of the engineering design process do you think is most important?</a:t>
            </a: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rPr>
              <a:t>Ask students to write down feedback received from the audience on page 8 of the Student Activity Workbook.</a:t>
            </a:r>
            <a:r>
              <a:rPr lang="en-US" b="0" i="0" dirty="0">
                <a:solidFill>
                  <a:schemeClr val="tx1"/>
                </a:solidFill>
                <a:effectLst/>
              </a:rPr>
              <a:t> </a:t>
            </a:r>
            <a:r>
              <a:rPr lang="en-US" b="0" i="0" dirty="0">
                <a:solidFill>
                  <a:srgbClr val="000000"/>
                </a:solidFill>
                <a:effectLst/>
              </a:rPr>
              <a:t>Repeat the process until all teams have shared their solutions.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Ask for a team to volunteer to be the first presenters. Request that the presenters stand where everyone in the room can see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After each presentation, allow students time to ask the presenting team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Provide brief feedback on the design presented and ask the team questions you may have on their design. Consider asking any of the following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Did you discover any unexpected obstacles or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What would you change about your design if you were to do it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Which step of the engineering design process do you think is most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Ask the larger group if there are any questions for the presenters.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Repeat the process until all teams have shared their solutions.</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26</a:t>
            </a:fld>
            <a:endParaRPr lang="en-US"/>
          </a:p>
        </p:txBody>
      </p:sp>
    </p:spTree>
    <p:extLst>
      <p:ext uri="{BB962C8B-B14F-4D97-AF65-F5344CB8AC3E}">
        <p14:creationId xmlns:p14="http://schemas.microsoft.com/office/powerpoint/2010/main" val="272132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Allow students 5 minutes to regroup in their teams to incorporate any input from volunteers and peers received during their presentation into their designs.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Remind students that the engineering design process is iterative, which means they can repeat some or all of the design processes multiple times to fine-tune their solution.</a:t>
            </a:r>
          </a:p>
          <a:p>
            <a:endParaRPr lang="en-US" dirty="0"/>
          </a:p>
          <a:p>
            <a:r>
              <a:rPr lang="en-US" b="0" i="0" dirty="0">
                <a:solidFill>
                  <a:srgbClr val="000000"/>
                </a:solidFill>
                <a:effectLst/>
              </a:rPr>
              <a:t>Encourage teams to document any updates to their design on page 8 of the Student Activity Workbook. </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27</a:t>
            </a:fld>
            <a:endParaRPr lang="en-US"/>
          </a:p>
        </p:txBody>
      </p:sp>
    </p:spTree>
    <p:extLst>
      <p:ext uri="{BB962C8B-B14F-4D97-AF65-F5344CB8AC3E}">
        <p14:creationId xmlns:p14="http://schemas.microsoft.com/office/powerpoint/2010/main" val="101614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Review the list of STEM2D careers that are connected to packaging and design. Encourage students to research some of the careers listed to determine if one of them might be a match based on their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https://creopack.com/en/articles/what-is-a-packaging-engineer/ </a:t>
            </a:r>
          </a:p>
        </p:txBody>
      </p:sp>
      <p:sp>
        <p:nvSpPr>
          <p:cNvPr id="4" name="Slide Number Placeholder 3"/>
          <p:cNvSpPr>
            <a:spLocks noGrp="1"/>
          </p:cNvSpPr>
          <p:nvPr>
            <p:ph type="sldNum" sz="quarter" idx="5"/>
          </p:nvPr>
        </p:nvSpPr>
        <p:spPr/>
        <p:txBody>
          <a:bodyPr/>
          <a:lstStyle/>
          <a:p>
            <a:fld id="{BEA15AED-36BF-4F20-AEEC-A3C657004F6A}" type="slidenum">
              <a:rPr lang="en-US" smtClean="0"/>
              <a:t>28</a:t>
            </a:fld>
            <a:endParaRPr lang="en-US"/>
          </a:p>
        </p:txBody>
      </p:sp>
    </p:spTree>
    <p:extLst>
      <p:ext uri="{BB962C8B-B14F-4D97-AF65-F5344CB8AC3E}">
        <p14:creationId xmlns:p14="http://schemas.microsoft.com/office/powerpoint/2010/main" val="2631751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Ask students to reflect on the challenge. Have students spend a few minutes thinking about the listed questions and then ask for volunteers to share their thoughts on any of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How do you think this activity relates to a career in science and/or working at Johnson &amp; Johnson?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Can you see yourself as a STEM2D professional? In what role? Why or why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What do you need to do to make this happen?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What is one thing you learned that you did not know coming in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Thank students for joining you today and encourage them to continue exploring careers in STEM2D</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29</a:t>
            </a:fld>
            <a:endParaRPr lang="en-US"/>
          </a:p>
        </p:txBody>
      </p:sp>
    </p:spTree>
    <p:extLst>
      <p:ext uri="{BB962C8B-B14F-4D97-AF65-F5344CB8AC3E}">
        <p14:creationId xmlns:p14="http://schemas.microsoft.com/office/powerpoint/2010/main" val="2291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Explain that STEM²D refers to: Science, Technology, Engineering, Mathematics, Manufacturing, and Design. </a:t>
            </a:r>
            <a:endParaRPr lang="en-US" b="0" i="0" dirty="0">
              <a:solidFill>
                <a:schemeClr val="tx1"/>
              </a:solidFill>
              <a:effectLst/>
            </a:endParaRPr>
          </a:p>
          <a:p>
            <a:pPr>
              <a:buFont typeface="Arial" panose="020B0604020202020204" pitchFamily="34" charset="0"/>
              <a:buNone/>
            </a:pPr>
            <a:endParaRPr lang="en-US" b="0" i="0" dirty="0">
              <a:solidFill>
                <a:srgbClr val="000000"/>
              </a:solidFill>
              <a:effectLst/>
            </a:endParaRPr>
          </a:p>
          <a:p>
            <a:pPr>
              <a:buFont typeface="Arial" panose="020B0604020202020204" pitchFamily="34" charset="0"/>
              <a:buNone/>
            </a:pPr>
            <a:r>
              <a:rPr lang="en-US" b="0" i="0" dirty="0">
                <a:solidFill>
                  <a:srgbClr val="000000"/>
                </a:solidFill>
                <a:effectLst/>
              </a:rPr>
              <a:t>Tell the students there is high growth and demand among STEM²D careers. Tell them your own career is only one of many in STEM²D fields.</a:t>
            </a:r>
            <a:endParaRPr lang="en-US" b="0" i="0" dirty="0">
              <a:solidFill>
                <a:schemeClr val="tx1"/>
              </a:solidFill>
              <a:effectLst/>
            </a:endParaRPr>
          </a:p>
          <a:p>
            <a:pPr>
              <a:buFont typeface="Arial" panose="020B0604020202020204" pitchFamily="34" charset="0"/>
              <a:buNone/>
            </a:pPr>
            <a:endParaRPr lang="en-US" b="0" i="0" dirty="0">
              <a:solidFill>
                <a:srgbClr val="000000"/>
              </a:solidFill>
              <a:effectLst/>
            </a:endParaRPr>
          </a:p>
          <a:p>
            <a:pPr>
              <a:buFont typeface="Arial" panose="020B0604020202020204" pitchFamily="34" charset="0"/>
              <a:buNone/>
            </a:pPr>
            <a:r>
              <a:rPr lang="en-US" b="0" i="0" dirty="0">
                <a:solidFill>
                  <a:srgbClr val="000000"/>
                </a:solidFill>
                <a:effectLst/>
              </a:rPr>
              <a:t>Explain that some STEM²D careers do not require college degrees and still offer exciting, high-paying opportunities. Stress the importance of gaining mathematics skills to succeed in any STEM²D career.</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3</a:t>
            </a:fld>
            <a:endParaRPr lang="en-US"/>
          </a:p>
        </p:txBody>
      </p:sp>
    </p:spTree>
    <p:extLst>
      <p:ext uri="{BB962C8B-B14F-4D97-AF65-F5344CB8AC3E}">
        <p14:creationId xmlns:p14="http://schemas.microsoft.com/office/powerpoint/2010/main" val="3591103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Thank students for joining you today and encourage them to continue exploring careers in STEM²D.</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30</a:t>
            </a:fld>
            <a:endParaRPr lang="en-US"/>
          </a:p>
        </p:txBody>
      </p:sp>
    </p:spTree>
    <p:extLst>
      <p:ext uri="{BB962C8B-B14F-4D97-AF65-F5344CB8AC3E}">
        <p14:creationId xmlns:p14="http://schemas.microsoft.com/office/powerpoint/2010/main" val="354236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Continue the introductions by talking about your educational and career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Use the </a:t>
            </a:r>
            <a:r>
              <a:rPr lang="en-US" sz="1800" b="1" dirty="0">
                <a:effectLst/>
                <a:latin typeface="Noto Sans" panose="020B0502040504020204" pitchFamily="34" charset="0"/>
                <a:ea typeface="Arial" panose="020B0604020202020204" pitchFamily="34" charset="0"/>
                <a:cs typeface="Times New Roman" panose="02020603050405020304" pitchFamily="18" charset="0"/>
              </a:rPr>
              <a:t>Tell My Story</a:t>
            </a:r>
            <a:r>
              <a:rPr lang="en-US" sz="1800" dirty="0">
                <a:effectLst/>
                <a:latin typeface="Noto Sans" panose="020B0502040504020204" pitchFamily="34" charset="0"/>
                <a:ea typeface="Arial" panose="020B0604020202020204" pitchFamily="34" charset="0"/>
                <a:cs typeface="Times New Roman" panose="02020603050405020304" pitchFamily="18" charset="0"/>
              </a:rPr>
              <a:t> form as a basis for your remarks and be prepared to share your interest in STEM</a:t>
            </a:r>
            <a:r>
              <a:rPr lang="en-US" sz="1800" baseline="30000" dirty="0">
                <a:effectLst/>
                <a:latin typeface="Noto Sans" panose="020B0502040504020204" pitchFamily="34" charset="0"/>
                <a:ea typeface="Arial" panose="020B0604020202020204" pitchFamily="34" charset="0"/>
                <a:cs typeface="Times New Roman" panose="02020603050405020304" pitchFamily="18" charset="0"/>
              </a:rPr>
              <a:t>2</a:t>
            </a:r>
            <a:r>
              <a:rPr lang="en-US" sz="1800" dirty="0">
                <a:effectLst/>
                <a:latin typeface="Noto Sans" panose="020B0502040504020204" pitchFamily="34" charset="0"/>
                <a:ea typeface="Arial" panose="020B0604020202020204" pitchFamily="34" charset="0"/>
                <a:cs typeface="Times New Roman" panose="02020603050405020304" pitchFamily="18" charset="0"/>
              </a:rPr>
              <a:t>D and how your work is connected to STEM</a:t>
            </a:r>
            <a:r>
              <a:rPr lang="en-US" sz="1800" baseline="30000" dirty="0">
                <a:effectLst/>
                <a:latin typeface="Noto Sans" panose="020B0502040504020204" pitchFamily="34" charset="0"/>
                <a:ea typeface="Arial" panose="020B0604020202020204" pitchFamily="34" charset="0"/>
                <a:cs typeface="Times New Roman" panose="02020603050405020304" pitchFamily="18" charset="0"/>
              </a:rPr>
              <a:t>2</a:t>
            </a:r>
            <a:r>
              <a:rPr lang="en-US" sz="1800" dirty="0">
                <a:effectLst/>
                <a:latin typeface="Noto Sans" panose="020B0502040504020204" pitchFamily="34" charset="0"/>
                <a:ea typeface="Arial" panose="020B0604020202020204" pitchFamily="34" charset="0"/>
                <a:cs typeface="Times New Roman" panose="02020603050405020304" pitchFamily="18" charset="0"/>
              </a:rPr>
              <a:t>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Be prepared to describe your job or a typical day and provide information about your background.</a:t>
            </a:r>
          </a:p>
          <a:p>
            <a:endParaRPr lang="en-US" dirty="0"/>
          </a:p>
          <a:p>
            <a:r>
              <a:rPr lang="en-US" dirty="0"/>
              <a:t>(Delete this slide if not needed.)</a:t>
            </a:r>
          </a:p>
        </p:txBody>
      </p:sp>
      <p:sp>
        <p:nvSpPr>
          <p:cNvPr id="4" name="Slide Number Placeholder 3"/>
          <p:cNvSpPr>
            <a:spLocks noGrp="1"/>
          </p:cNvSpPr>
          <p:nvPr>
            <p:ph type="sldNum" sz="quarter" idx="5"/>
          </p:nvPr>
        </p:nvSpPr>
        <p:spPr/>
        <p:txBody>
          <a:bodyPr/>
          <a:lstStyle/>
          <a:p>
            <a:fld id="{BEA15AED-36BF-4F20-AEEC-A3C657004F6A}" type="slidenum">
              <a:rPr lang="en-US" smtClean="0"/>
              <a:t>4</a:t>
            </a:fld>
            <a:endParaRPr lang="en-US"/>
          </a:p>
        </p:txBody>
      </p:sp>
    </p:spTree>
    <p:extLst>
      <p:ext uri="{BB962C8B-B14F-4D97-AF65-F5344CB8AC3E}">
        <p14:creationId xmlns:p14="http://schemas.microsoft.com/office/powerpoint/2010/main" val="199715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this slide for multiple volunteers.</a:t>
            </a:r>
          </a:p>
        </p:txBody>
      </p:sp>
      <p:sp>
        <p:nvSpPr>
          <p:cNvPr id="4" name="Slide Number Placeholder 3"/>
          <p:cNvSpPr>
            <a:spLocks noGrp="1"/>
          </p:cNvSpPr>
          <p:nvPr>
            <p:ph type="sldNum" sz="quarter" idx="5"/>
          </p:nvPr>
        </p:nvSpPr>
        <p:spPr/>
        <p:txBody>
          <a:bodyPr/>
          <a:lstStyle/>
          <a:p>
            <a:fld id="{BEA15AED-36BF-4F20-AEEC-A3C657004F6A}" type="slidenum">
              <a:rPr lang="en-US" smtClean="0"/>
              <a:t>5</a:t>
            </a:fld>
            <a:endParaRPr lang="en-US"/>
          </a:p>
        </p:txBody>
      </p:sp>
    </p:spTree>
    <p:extLst>
      <p:ext uri="{BB962C8B-B14F-4D97-AF65-F5344CB8AC3E}">
        <p14:creationId xmlns:p14="http://schemas.microsoft.com/office/powerpoint/2010/main" val="128339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11111"/>
                </a:solidFill>
                <a:effectLst/>
                <a:highlight>
                  <a:srgbClr val="F7F7F7"/>
                </a:highlight>
                <a:latin typeface="-apple-system"/>
              </a:rPr>
              <a:t>Environmental sustainability</a:t>
            </a:r>
            <a:r>
              <a:rPr lang="en-US" b="0" i="0" dirty="0">
                <a:solidFill>
                  <a:srgbClr val="111111"/>
                </a:solidFill>
                <a:effectLst/>
                <a:highlight>
                  <a:srgbClr val="F7F7F7"/>
                </a:highlight>
                <a:latin typeface="-apple-system"/>
              </a:rPr>
              <a:t> refers to the responsible management of natural resources to fulfill current needs without compromising the ability of future generations to meet theirs. It aims to balance ecological, economic, and social goals, such as reducing carbon emissions, promoting renewable energy, and ensuring equitable resource access. It’s all about maintaining an ecological balance in our planet’s natural environment and conserving resources to support the well-being of both present and future generations.</a:t>
            </a:r>
          </a:p>
          <a:p>
            <a:endParaRPr lang="en-US" b="0" i="0" dirty="0">
              <a:solidFill>
                <a:srgbClr val="111111"/>
              </a:solidFill>
              <a:effectLst/>
              <a:highlight>
                <a:srgbClr val="F7F7F7"/>
              </a:highlight>
              <a:latin typeface="-apple-system"/>
            </a:endParaRPr>
          </a:p>
          <a:p>
            <a:r>
              <a:rPr lang="en-US" b="1" i="0" dirty="0">
                <a:solidFill>
                  <a:srgbClr val="111111"/>
                </a:solidFill>
                <a:effectLst/>
                <a:highlight>
                  <a:srgbClr val="F7F7F7"/>
                </a:highlight>
                <a:latin typeface="-apple-system"/>
              </a:rPr>
              <a:t>Careers in environmental sustainability</a:t>
            </a:r>
            <a:r>
              <a:rPr lang="en-US" b="0" i="0" dirty="0">
                <a:solidFill>
                  <a:srgbClr val="111111"/>
                </a:solidFill>
                <a:effectLst/>
                <a:highlight>
                  <a:srgbClr val="F7F7F7"/>
                </a:highlight>
                <a:latin typeface="-apple-system"/>
              </a:rPr>
              <a:t>: Environmental Scientist, Geologist, Ecologist, Urban Planner, Landscape Architect, Environmental Consultant, Air Quality Engineer, Environmental Engineer and many </a:t>
            </a:r>
            <a:r>
              <a:rPr lang="en-US" b="0" i="0" dirty="0" err="1">
                <a:solidFill>
                  <a:srgbClr val="111111"/>
                </a:solidFill>
                <a:effectLst/>
                <a:highlight>
                  <a:srgbClr val="F7F7F7"/>
                </a:highlight>
                <a:latin typeface="-apple-system"/>
              </a:rPr>
              <a:t>many</a:t>
            </a:r>
            <a:r>
              <a:rPr lang="en-US" b="0" i="0" dirty="0">
                <a:solidFill>
                  <a:srgbClr val="111111"/>
                </a:solidFill>
                <a:effectLst/>
                <a:highlight>
                  <a:srgbClr val="F7F7F7"/>
                </a:highlight>
                <a:latin typeface="-apple-system"/>
              </a:rPr>
              <a:t> more!</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6</a:t>
            </a:fld>
            <a:endParaRPr lang="en-US"/>
          </a:p>
        </p:txBody>
      </p:sp>
    </p:spTree>
    <p:extLst>
      <p:ext uri="{BB962C8B-B14F-4D97-AF65-F5344CB8AC3E}">
        <p14:creationId xmlns:p14="http://schemas.microsoft.com/office/powerpoint/2010/main" val="286180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7</a:t>
            </a:fld>
            <a:endParaRPr lang="en-US"/>
          </a:p>
        </p:txBody>
      </p:sp>
    </p:spTree>
    <p:extLst>
      <p:ext uri="{BB962C8B-B14F-4D97-AF65-F5344CB8AC3E}">
        <p14:creationId xmlns:p14="http://schemas.microsoft.com/office/powerpoint/2010/main" val="165455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Begin by asking what the students already know about plastic waste. Provide a definition of plastic waste and discuss how humans produce more than 430 million tons of plastic each year according to the Organization for Economic Cooperation and Development (OECD).</a:t>
            </a:r>
            <a:endParaRPr lang="en-US" dirty="0"/>
          </a:p>
          <a:p>
            <a:pPr marL="285750" marR="0" lvl="0" indent="-285750" algn="l" defTabSz="914400" rtl="0" eaLnBrk="1" latinLnBrk="0" hangingPunct="1">
              <a:spcBef>
                <a:spcPts val="0"/>
              </a:spcBef>
              <a:buFont typeface="Arial" panose="020B0604020202020204" pitchFamily="34" charset="0"/>
              <a:buChar char="•"/>
            </a:pPr>
            <a:r>
              <a:rPr lang="en-US" sz="1800" kern="1200" dirty="0">
                <a:solidFill>
                  <a:schemeClr val="tx1"/>
                </a:solidFill>
                <a:effectLst/>
                <a:latin typeface="Noto Sans" panose="020B0502040504020204" pitchFamily="34" charset="0"/>
                <a:cs typeface="Times New Roman" panose="02020603050405020304" pitchFamily="18" charset="0"/>
              </a:rPr>
              <a:t>Plastic pollution is a part of the climate crisis because the production of plastic from fossil fuels releases a large amount of greenhouse gases—specifically carbon dioxide or CO₂.</a:t>
            </a:r>
          </a:p>
          <a:p>
            <a:pPr marL="285750" marR="0" lvl="0" indent="-285750" algn="l" defTabSz="914400" rtl="0" eaLnBrk="1" latinLnBrk="0" hangingPunct="1">
              <a:spcBef>
                <a:spcPts val="0"/>
              </a:spcBef>
              <a:buFont typeface="Arial" panose="020B0604020202020204" pitchFamily="34" charset="0"/>
              <a:buChar char="•"/>
            </a:pPr>
            <a:r>
              <a:rPr lang="en-US" sz="1800" kern="1200" dirty="0">
                <a:solidFill>
                  <a:schemeClr val="tx1"/>
                </a:solidFill>
                <a:effectLst/>
                <a:latin typeface="Noto Sans" panose="020B0502040504020204" pitchFamily="34" charset="0"/>
                <a:cs typeface="Times New Roman" panose="02020603050405020304" pitchFamily="18" charset="0"/>
              </a:rPr>
              <a:t>Plastic waste is made up of synthetic plastic products that can cause problems for wildlife, habitats, and people. Plastic is not biodegradable and doesn't break down naturally. </a:t>
            </a:r>
          </a:p>
          <a:p>
            <a:pPr marL="285750" marR="0" lvl="0" indent="-285750" algn="l" defTabSz="914400" rtl="0" eaLnBrk="1" latinLnBrk="0" hangingPunct="1">
              <a:spcBef>
                <a:spcPts val="0"/>
              </a:spcBef>
              <a:buFont typeface="Arial" panose="020B0604020202020204" pitchFamily="34" charset="0"/>
              <a:buChar char="•"/>
            </a:pPr>
            <a:r>
              <a:rPr lang="en-US" sz="1800" kern="1200" dirty="0">
                <a:solidFill>
                  <a:schemeClr val="tx1"/>
                </a:solidFill>
                <a:effectLst/>
                <a:latin typeface="Noto Sans" panose="020B0502040504020204" pitchFamily="34" charset="0"/>
                <a:cs typeface="Times New Roman" panose="02020603050405020304" pitchFamily="18" charset="0"/>
              </a:rPr>
              <a:t>Plastic is strong and bendable and can be found in many everyday items like clothes, beauty products, and packaging. </a:t>
            </a:r>
          </a:p>
          <a:p>
            <a:pPr marL="285750" marR="0" lvl="0" indent="-285750" algn="l" defTabSz="914400" rtl="0" eaLnBrk="1" latinLnBrk="0" hangingPunct="1">
              <a:spcBef>
                <a:spcPts val="0"/>
              </a:spcBef>
              <a:buFont typeface="Arial" panose="020B0604020202020204" pitchFamily="34" charset="0"/>
              <a:buChar char="•"/>
            </a:pPr>
            <a:r>
              <a:rPr lang="en-US" sz="1800" kern="1200" dirty="0">
                <a:solidFill>
                  <a:schemeClr val="tx1"/>
                </a:solidFill>
                <a:effectLst/>
                <a:latin typeface="Noto Sans" panose="020B0502040504020204" pitchFamily="34" charset="0"/>
                <a:cs typeface="Times New Roman" panose="02020603050405020304" pitchFamily="18" charset="0"/>
              </a:rPr>
              <a:t>Plastic sticks around, polluting our oceans and damaging soil. It can even find its way into the human food chain! </a:t>
            </a:r>
          </a:p>
          <a:p>
            <a:pPr marL="0" marR="0" lvl="0" indent="0" algn="l" defTabSz="914400" rtl="0" eaLnBrk="1" latinLnBrk="0" hangingPunct="1">
              <a:spcBef>
                <a:spcPts val="0"/>
              </a:spcBef>
              <a:spcAft>
                <a:spcPts val="1000"/>
              </a:spcAft>
              <a:buFont typeface="Arial" panose="020B0604020202020204" pitchFamily="34" charset="0"/>
              <a:buNone/>
            </a:pPr>
            <a:endParaRPr lang="en-US" sz="1800"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endParaRPr>
          </a:p>
          <a:p>
            <a:r>
              <a:rPr lang="en-US" dirty="0"/>
              <a:t>Image:</a:t>
            </a:r>
          </a:p>
          <a:p>
            <a:r>
              <a:rPr lang="en-US" dirty="0"/>
              <a:t>https://edu.rsc.org/feature/plastic-waste/3009361.article </a:t>
            </a:r>
          </a:p>
          <a:p>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8</a:t>
            </a:fld>
            <a:endParaRPr lang="en-US"/>
          </a:p>
        </p:txBody>
      </p:sp>
    </p:spTree>
    <p:extLst>
      <p:ext uri="{BB962C8B-B14F-4D97-AF65-F5344CB8AC3E}">
        <p14:creationId xmlns:p14="http://schemas.microsoft.com/office/powerpoint/2010/main" val="115133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Explain that plastic waste is a global problem that mostly impacts our oceans, landfills, and environment. Ask students where they think the majority of plastic is produced and in what sectors.</a:t>
            </a:r>
            <a:endParaRPr lang="en-US" dirty="0"/>
          </a:p>
          <a:p>
            <a:pPr marL="0" marR="0" lvl="0" indent="0" algn="l" defTabSz="914400" rtl="0" eaLnBrk="1" latinLnBrk="0" hangingPunct="1">
              <a:spcBef>
                <a:spcPts val="0"/>
              </a:spcBef>
              <a:spcAft>
                <a:spcPts val="0"/>
              </a:spcAft>
              <a:buFont typeface="Arial" panose="020B0604020202020204" pitchFamily="34" charset="0"/>
              <a:buNone/>
            </a:pPr>
            <a:endParaRPr lang="en-US" sz="1800" kern="1200" dirty="0">
              <a:solidFill>
                <a:schemeClr val="tx1"/>
              </a:solidFill>
              <a:effectLst/>
              <a:latin typeface="Noto Sans" panose="020B0502040504020204" pitchFamily="34" charset="0"/>
              <a:cs typeface="Times New Roman" panose="02020603050405020304" pitchFamily="18" charset="0"/>
            </a:endParaRPr>
          </a:p>
          <a:p>
            <a:pPr marL="285750" marR="0" lvl="0" indent="-285750" algn="l" defTabSz="914400" rtl="0" eaLnBrk="1" latinLnBrk="0" hangingPunct="1">
              <a:spcBef>
                <a:spcPts val="0"/>
              </a:spcBef>
              <a:spcAft>
                <a:spcPts val="0"/>
              </a:spcAft>
              <a:buFont typeface="Arial" panose="020B0604020202020204" pitchFamily="34" charset="0"/>
              <a:buChar char="•"/>
            </a:pPr>
            <a:r>
              <a:rPr lang="en-US" sz="1800" kern="1200" dirty="0">
                <a:solidFill>
                  <a:schemeClr val="tx1"/>
                </a:solidFill>
                <a:effectLst/>
                <a:latin typeface="Noto Sans" panose="020B0502040504020204" pitchFamily="34" charset="0"/>
                <a:cs typeface="Times New Roman" panose="02020603050405020304" pitchFamily="18" charset="0"/>
              </a:rPr>
              <a:t>China is the world’s largest producer of plastic materials, accounting for 32% of global plastic production in 2022. Additionally, the rest of Asia contributes 19%, while North America holds 17% of global plastic production.</a:t>
            </a:r>
            <a:endParaRPr lang="en-US" dirty="0"/>
          </a:p>
          <a:p>
            <a:pPr marL="285750" marR="0" lvl="0" indent="-285750" algn="l" defTabSz="914400" rtl="0" eaLnBrk="1" latinLnBrk="0" hangingPunct="1">
              <a:spcBef>
                <a:spcPts val="0"/>
              </a:spcBef>
              <a:spcAft>
                <a:spcPts val="0"/>
              </a:spcAft>
              <a:buFont typeface="Arial" panose="020B0604020202020204" pitchFamily="34" charset="0"/>
              <a:buChar char="•"/>
            </a:pPr>
            <a:r>
              <a:rPr lang="en-US" sz="1800" kern="1200" dirty="0">
                <a:solidFill>
                  <a:schemeClr val="tx1"/>
                </a:solidFill>
                <a:effectLst/>
                <a:latin typeface="Noto Sans" panose="020B0502040504020204" pitchFamily="34" charset="0"/>
                <a:ea typeface="+mn-ea"/>
                <a:cs typeface="Times New Roman" panose="02020603050405020304" pitchFamily="18" charset="0"/>
              </a:rPr>
              <a:t>Containers and packaging make up the most significant plastic producing sector, which used over 14.5 million tons of plastic in 2018. Items created in this sector include bags, sacks, wraps, bottles, and other containers. Manufacturers also use plastic in durable goods like appliances and furniture.</a:t>
            </a:r>
          </a:p>
          <a:p>
            <a:pPr marL="285750" marR="0" lvl="0" indent="-285750" algn="l" defTabSz="914400" rtl="0" eaLnBrk="1" latinLnBrk="0" hangingPunct="1">
              <a:spcBef>
                <a:spcPts val="0"/>
              </a:spcBef>
              <a:spcAft>
                <a:spcPts val="0"/>
              </a:spcAft>
              <a:buFont typeface="Arial" panose="020B0604020202020204" pitchFamily="34" charset="0"/>
              <a:buChar char="•"/>
            </a:pPr>
            <a:r>
              <a:rPr lang="en-US" sz="1800" kern="1200" dirty="0">
                <a:solidFill>
                  <a:schemeClr val="tx1"/>
                </a:solidFill>
                <a:effectLst/>
                <a:latin typeface="Noto Sans" panose="020B0502040504020204" pitchFamily="34" charset="0"/>
                <a:ea typeface="+mn-ea"/>
                <a:cs typeface="Times New Roman" panose="02020603050405020304" pitchFamily="18" charset="0"/>
              </a:rPr>
              <a:t>The Construction industry is the second-largest producer of plastics, utilizing them in pipes, insulation, and various building components.</a:t>
            </a:r>
          </a:p>
          <a:p>
            <a:endParaRPr lang="en-US" dirty="0"/>
          </a:p>
          <a:p>
            <a:endParaRPr lang="en-US" dirty="0"/>
          </a:p>
          <a:p>
            <a:r>
              <a:rPr lang="en-US" dirty="0"/>
              <a:t>Image:</a:t>
            </a:r>
          </a:p>
          <a:p>
            <a:r>
              <a:rPr lang="en-US" dirty="0"/>
              <a:t>https://en.m.wikipedia.org/wiki/File:China_in_the_world_%28undisputed%29_%28W3%29.svg </a:t>
            </a:r>
          </a:p>
        </p:txBody>
      </p:sp>
      <p:sp>
        <p:nvSpPr>
          <p:cNvPr id="4" name="Slide Number Placeholder 3"/>
          <p:cNvSpPr>
            <a:spLocks noGrp="1"/>
          </p:cNvSpPr>
          <p:nvPr>
            <p:ph type="sldNum" sz="quarter" idx="5"/>
          </p:nvPr>
        </p:nvSpPr>
        <p:spPr/>
        <p:txBody>
          <a:bodyPr/>
          <a:lstStyle/>
          <a:p>
            <a:fld id="{BEA15AED-36BF-4F20-AEEC-A3C657004F6A}" type="slidenum">
              <a:rPr lang="en-US" smtClean="0"/>
              <a:t>9</a:t>
            </a:fld>
            <a:endParaRPr lang="en-US"/>
          </a:p>
        </p:txBody>
      </p:sp>
    </p:spTree>
    <p:extLst>
      <p:ext uri="{BB962C8B-B14F-4D97-AF65-F5344CB8AC3E}">
        <p14:creationId xmlns:p14="http://schemas.microsoft.com/office/powerpoint/2010/main" val="333831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1613-1B9A-D978-DD12-17E9A9D6E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5A771-F1D0-9E57-6031-8EFDE411A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BD747E-2F48-3812-07D6-CC0B5B546AA9}"/>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A77734B3-20CD-E7DF-8D5F-4601E5194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1C574-9F48-E4DB-9656-ED7579807FEC}"/>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8247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77FB-3DA6-32C4-40CD-BBC994BFC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BF1948-5839-F950-28BF-F1F799DF5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5F262-47B3-BDFC-D982-3ABBA4C731C7}"/>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EFB2C380-0750-13C0-C88B-FDCAFC3E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7B6A0-FA61-3F60-1CF3-96515E0A5990}"/>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54949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ABC03-2B36-7013-09B7-ECC51D71F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A5412C-935D-1740-F671-ECB93229E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2541D-9FD7-34D1-DF95-A810C9C46D97}"/>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3EA90F1B-3139-29E2-BB54-2C6E5D626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90F55-E78F-958A-E417-61AA799E1925}"/>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7661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190F-957B-F9FA-D647-E1474192D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D44F2-2E0D-552D-A98B-82941E9C6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4528E-FFED-813D-3B60-EA9742D23839}"/>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B9AD1799-2051-7C83-2AA7-8B8E0607D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89304-FE93-98D8-6DA2-8905C46447A2}"/>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24476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F698-3EDA-D09E-F725-D1BDB590B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66647-9A3E-5598-2093-8F1275DB12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AE5CF-A151-0AD5-E70A-D6600548C09E}"/>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1C730375-2B2E-0160-9D82-64D22DE2B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F7F3B-E41A-B1D8-F22D-144E49E6936E}"/>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52719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A939-5C55-1705-B349-DD847800D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248B0-647F-6F8E-654B-BED150577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8B76E-BDD1-7839-6FB0-B80EE6BC8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9FCFAE-2DFB-64A4-4B1F-02EB22908F92}"/>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6" name="Footer Placeholder 5">
            <a:extLst>
              <a:ext uri="{FF2B5EF4-FFF2-40B4-BE49-F238E27FC236}">
                <a16:creationId xmlns:a16="http://schemas.microsoft.com/office/drawing/2014/main" id="{66099AC0-FB61-5AE0-D921-4411F22A8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CDA33-59C7-D47C-3DF0-511103B2E93F}"/>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91045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6891-2F29-2C47-EE8D-393F9B2BF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D5AC1-2B84-3243-D460-35C2D9909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58228-1AA7-C3EF-39C1-B01AAA580E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DC362-64A7-4619-4DE7-9E63DA6B3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BE3CE-A880-259A-C2A6-6DEE39825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259CF-1D4C-1925-43DE-5D8E5A03CAB9}"/>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8" name="Footer Placeholder 7">
            <a:extLst>
              <a:ext uri="{FF2B5EF4-FFF2-40B4-BE49-F238E27FC236}">
                <a16:creationId xmlns:a16="http://schemas.microsoft.com/office/drawing/2014/main" id="{CF702E38-2A99-837C-49A0-E03085A33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7AAA82-7C6B-30D1-3AFA-45AF2583839E}"/>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8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D831-2036-71AC-C28A-B46BC26262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EC115F-106D-58FC-1BAF-92200346348B}"/>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4" name="Footer Placeholder 3">
            <a:extLst>
              <a:ext uri="{FF2B5EF4-FFF2-40B4-BE49-F238E27FC236}">
                <a16:creationId xmlns:a16="http://schemas.microsoft.com/office/drawing/2014/main" id="{623ECA69-D6E1-18A1-FD84-497B251A8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0BDA5-7F74-EFFC-F258-5C2EB2A85FF9}"/>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53444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1D832-0CB4-964B-FF15-3C5004098C4A}"/>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3" name="Footer Placeholder 2">
            <a:extLst>
              <a:ext uri="{FF2B5EF4-FFF2-40B4-BE49-F238E27FC236}">
                <a16:creationId xmlns:a16="http://schemas.microsoft.com/office/drawing/2014/main" id="{F4A1CAF8-BE03-4924-830F-50FBC589A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F75B0C-54F8-BA8A-0D57-4C28207B6611}"/>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426964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CD47-44C0-31F5-6309-1FB973D18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5D028-6569-CD16-D8F3-EB726EFF5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DAB4F6-63DF-E8E6-5A6F-38F2ECE4F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63C03-DE08-ADA1-584D-21E6AAE33AE8}"/>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6" name="Footer Placeholder 5">
            <a:extLst>
              <a:ext uri="{FF2B5EF4-FFF2-40B4-BE49-F238E27FC236}">
                <a16:creationId xmlns:a16="http://schemas.microsoft.com/office/drawing/2014/main" id="{F6B1279D-CC93-1D3E-91A1-23F9ABB1E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00F0E-EEF4-4FC4-D32C-3DF52381B054}"/>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0166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78C9-F09A-4100-09E9-759A787EE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8A8A0-6A13-6D73-8FAF-011E26159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0E528-25E2-CC96-84D2-52DE2D351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66160-090B-8B8A-0B5A-0439CA8E359A}"/>
              </a:ext>
            </a:extLst>
          </p:cNvPr>
          <p:cNvSpPr>
            <a:spLocks noGrp="1"/>
          </p:cNvSpPr>
          <p:nvPr>
            <p:ph type="dt" sz="half" idx="10"/>
          </p:nvPr>
        </p:nvSpPr>
        <p:spPr/>
        <p:txBody>
          <a:bodyPr/>
          <a:lstStyle/>
          <a:p>
            <a:fld id="{2FBEF571-6BA0-4E6E-9517-F4B0E8B3B6B5}" type="datetimeFigureOut">
              <a:rPr lang="en-US" smtClean="0"/>
              <a:t>8/27/2024</a:t>
            </a:fld>
            <a:endParaRPr lang="en-US"/>
          </a:p>
        </p:txBody>
      </p:sp>
      <p:sp>
        <p:nvSpPr>
          <p:cNvPr id="6" name="Footer Placeholder 5">
            <a:extLst>
              <a:ext uri="{FF2B5EF4-FFF2-40B4-BE49-F238E27FC236}">
                <a16:creationId xmlns:a16="http://schemas.microsoft.com/office/drawing/2014/main" id="{97B360B5-3EC7-675E-0633-93B2BED76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243B2-9813-D475-7937-6B4D19D9881A}"/>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54147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C78E1-CAF3-E0D6-23E7-40134BAF8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D512B-4DA0-8595-0705-BEB258522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BD36B-1A3E-1009-113B-5C8829DB5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BEF571-6BA0-4E6E-9517-F4B0E8B3B6B5}" type="datetimeFigureOut">
              <a:rPr lang="en-US" smtClean="0"/>
              <a:t>8/27/2024</a:t>
            </a:fld>
            <a:endParaRPr lang="en-US"/>
          </a:p>
        </p:txBody>
      </p:sp>
      <p:sp>
        <p:nvSpPr>
          <p:cNvPr id="5" name="Footer Placeholder 4">
            <a:extLst>
              <a:ext uri="{FF2B5EF4-FFF2-40B4-BE49-F238E27FC236}">
                <a16:creationId xmlns:a16="http://schemas.microsoft.com/office/drawing/2014/main" id="{9AC2FEBC-C0C1-104D-9277-2C564AB06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C66B8A-8857-E4A5-2D20-5995D0693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C91388-2BC4-4339-A708-1818127AC10A}" type="slidenum">
              <a:rPr lang="en-US" smtClean="0"/>
              <a:t>‹#›</a:t>
            </a:fld>
            <a:endParaRPr lang="en-US"/>
          </a:p>
        </p:txBody>
      </p:sp>
    </p:spTree>
    <p:extLst>
      <p:ext uri="{BB962C8B-B14F-4D97-AF65-F5344CB8AC3E}">
        <p14:creationId xmlns:p14="http://schemas.microsoft.com/office/powerpoint/2010/main" val="320096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48B22A-7E1D-D700-10FB-68E52FBD54D3}"/>
              </a:ext>
            </a:extLst>
          </p:cNvPr>
          <p:cNvPicPr>
            <a:picLocks noGrp="1" noRot="1" noChangeAspect="1" noMove="1" noResize="1" noEditPoints="1" noAdjustHandles="1" noChangeArrowheads="1" noChangeShapeType="1" noCrop="1"/>
          </p:cNvPicPr>
          <p:nvPr/>
        </p:nvPicPr>
        <p:blipFill>
          <a:blip r:embed="rId3">
            <a:duotone>
              <a:prstClr val="black"/>
              <a:schemeClr val="accent4">
                <a:tint val="45000"/>
                <a:satMod val="400000"/>
              </a:schemeClr>
            </a:duotone>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555F5-F659-AEA9-280A-1B89F830A826}"/>
              </a:ext>
            </a:extLst>
          </p:cNvPr>
          <p:cNvSpPr>
            <a:spLocks noGrp="1"/>
          </p:cNvSpPr>
          <p:nvPr>
            <p:ph type="ctrTitle"/>
          </p:nvPr>
        </p:nvSpPr>
        <p:spPr>
          <a:xfrm>
            <a:off x="1299780" y="501904"/>
            <a:ext cx="9144000" cy="2387600"/>
          </a:xfrm>
        </p:spPr>
        <p:txBody>
          <a:bodyPr/>
          <a:lstStyle/>
          <a:p>
            <a:pPr algn="l"/>
            <a:r>
              <a:rPr lang="en-US" dirty="0">
                <a:latin typeface="Abadi" panose="020B0604020104020204" pitchFamily="34" charset="0"/>
              </a:rPr>
              <a:t>Packaging Pioneers</a:t>
            </a:r>
          </a:p>
        </p:txBody>
      </p:sp>
      <p:sp>
        <p:nvSpPr>
          <p:cNvPr id="3" name="Subtitle 2">
            <a:extLst>
              <a:ext uri="{FF2B5EF4-FFF2-40B4-BE49-F238E27FC236}">
                <a16:creationId xmlns:a16="http://schemas.microsoft.com/office/drawing/2014/main" id="{D9F7EB77-3331-3018-4223-B5B138962388}"/>
              </a:ext>
            </a:extLst>
          </p:cNvPr>
          <p:cNvSpPr>
            <a:spLocks noGrp="1"/>
          </p:cNvSpPr>
          <p:nvPr>
            <p:ph type="subTitle" idx="1"/>
          </p:nvPr>
        </p:nvSpPr>
        <p:spPr>
          <a:xfrm>
            <a:off x="1304544" y="2889504"/>
            <a:ext cx="9144000" cy="1655762"/>
          </a:xfrm>
        </p:spPr>
        <p:txBody>
          <a:bodyPr vert="horz" lIns="91440" tIns="45720" rIns="91440" bIns="45720" rtlCol="0" anchor="t">
            <a:normAutofit/>
          </a:bodyPr>
          <a:lstStyle/>
          <a:p>
            <a:pPr algn="l"/>
            <a:r>
              <a:rPr lang="en-US" dirty="0"/>
              <a:t>STEM</a:t>
            </a:r>
            <a:r>
              <a:rPr lang="en-US" baseline="30000" dirty="0"/>
              <a:t>2</a:t>
            </a:r>
            <a:r>
              <a:rPr lang="en-US" dirty="0"/>
              <a:t>D Topics: Science, Design, Engineering</a:t>
            </a:r>
          </a:p>
        </p:txBody>
      </p:sp>
      <p:sp>
        <p:nvSpPr>
          <p:cNvPr id="4" name="TextBox 3">
            <a:extLst>
              <a:ext uri="{FF2B5EF4-FFF2-40B4-BE49-F238E27FC236}">
                <a16:creationId xmlns:a16="http://schemas.microsoft.com/office/drawing/2014/main" id="{46737364-70AF-1537-CD38-A55BE17AF87D}"/>
              </a:ext>
            </a:extLst>
          </p:cNvPr>
          <p:cNvSpPr txBox="1"/>
          <p:nvPr/>
        </p:nvSpPr>
        <p:spPr>
          <a:xfrm>
            <a:off x="1304544" y="4714225"/>
            <a:ext cx="5093208" cy="1125757"/>
          </a:xfrm>
          <a:prstGeom prst="rect">
            <a:avLst/>
          </a:prstGeom>
          <a:noFill/>
        </p:spPr>
        <p:txBody>
          <a:bodyPr wrap="square" rtlCol="0">
            <a:spAutoFit/>
          </a:bodyPr>
          <a:lstStyle/>
          <a:p>
            <a:pPr>
              <a:lnSpc>
                <a:spcPct val="200000"/>
              </a:lnSpc>
            </a:pPr>
            <a:r>
              <a:rPr lang="en-US" dirty="0"/>
              <a:t>Presenter:</a:t>
            </a:r>
          </a:p>
          <a:p>
            <a:pPr>
              <a:lnSpc>
                <a:spcPct val="200000"/>
              </a:lnSpc>
            </a:pPr>
            <a:r>
              <a:rPr lang="en-US" dirty="0"/>
              <a:t>Date:</a:t>
            </a:r>
          </a:p>
        </p:txBody>
      </p:sp>
      <p:pic>
        <p:nvPicPr>
          <p:cNvPr id="8" name="Picture 7" descr="A group of people sitting at a table&#10;&#10;Description automatically generated">
            <a:extLst>
              <a:ext uri="{FF2B5EF4-FFF2-40B4-BE49-F238E27FC236}">
                <a16:creationId xmlns:a16="http://schemas.microsoft.com/office/drawing/2014/main" id="{7E9999FF-30E2-510E-5E89-B0F794E7C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747" y="-3713748"/>
            <a:ext cx="10740190" cy="10740190"/>
          </a:xfrm>
          <a:prstGeom prst="rect">
            <a:avLst/>
          </a:prstGeom>
        </p:spPr>
      </p:pic>
    </p:spTree>
    <p:extLst>
      <p:ext uri="{BB962C8B-B14F-4D97-AF65-F5344CB8AC3E}">
        <p14:creationId xmlns:p14="http://schemas.microsoft.com/office/powerpoint/2010/main" val="100490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Plastic Waste Impact</a:t>
            </a:r>
          </a:p>
        </p:txBody>
      </p:sp>
      <p:pic>
        <p:nvPicPr>
          <p:cNvPr id="7" name="Graphic 6" descr="Recycle outline">
            <a:extLst>
              <a:ext uri="{FF2B5EF4-FFF2-40B4-BE49-F238E27FC236}">
                <a16:creationId xmlns:a16="http://schemas.microsoft.com/office/drawing/2014/main" id="{089178D2-4079-EC83-D2B9-0346B18A24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8" name="Straight Connector 7">
            <a:extLst>
              <a:ext uri="{FF2B5EF4-FFF2-40B4-BE49-F238E27FC236}">
                <a16:creationId xmlns:a16="http://schemas.microsoft.com/office/drawing/2014/main" id="{C7637057-21D9-629B-7032-A30BBF8252B0}"/>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09F8CF2-DEBA-9ECE-1F9F-8957C40AB3EF}"/>
              </a:ext>
            </a:extLst>
          </p:cNvPr>
          <p:cNvPicPr>
            <a:picLocks noChangeAspect="1"/>
          </p:cNvPicPr>
          <p:nvPr/>
        </p:nvPicPr>
        <p:blipFill>
          <a:blip r:embed="rId5"/>
          <a:stretch>
            <a:fillRect/>
          </a:stretch>
        </p:blipFill>
        <p:spPr>
          <a:xfrm>
            <a:off x="419101" y="1857692"/>
            <a:ext cx="3009900" cy="1944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8EB1EFF8-C899-91E9-C0D7-2F07A9F872D2}"/>
              </a:ext>
            </a:extLst>
          </p:cNvPr>
          <p:cNvPicPr>
            <a:picLocks noChangeAspect="1"/>
          </p:cNvPicPr>
          <p:nvPr/>
        </p:nvPicPr>
        <p:blipFill>
          <a:blip r:embed="rId6"/>
          <a:stretch>
            <a:fillRect/>
          </a:stretch>
        </p:blipFill>
        <p:spPr>
          <a:xfrm>
            <a:off x="387587" y="4274750"/>
            <a:ext cx="3041414" cy="1944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descr="A diagram of the human body&#10;&#10;Description automatically generated">
            <a:extLst>
              <a:ext uri="{FF2B5EF4-FFF2-40B4-BE49-F238E27FC236}">
                <a16:creationId xmlns:a16="http://schemas.microsoft.com/office/drawing/2014/main" id="{30FF51BC-860F-BB0E-570D-1B10AA5902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703" y="1857692"/>
            <a:ext cx="4361196" cy="4361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a:extLst>
              <a:ext uri="{FF2B5EF4-FFF2-40B4-BE49-F238E27FC236}">
                <a16:creationId xmlns:a16="http://schemas.microsoft.com/office/drawing/2014/main" id="{C6CC5FDE-13F1-BC6F-8540-052F86DDBB65}"/>
              </a:ext>
            </a:extLst>
          </p:cNvPr>
          <p:cNvPicPr>
            <a:picLocks noChangeAspect="1"/>
          </p:cNvPicPr>
          <p:nvPr/>
        </p:nvPicPr>
        <p:blipFill rotWithShape="1">
          <a:blip r:embed="rId8"/>
          <a:srcRect l="8149"/>
          <a:stretch/>
        </p:blipFill>
        <p:spPr>
          <a:xfrm>
            <a:off x="3773104" y="1857692"/>
            <a:ext cx="3058445" cy="1944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a:extLst>
              <a:ext uri="{FF2B5EF4-FFF2-40B4-BE49-F238E27FC236}">
                <a16:creationId xmlns:a16="http://schemas.microsoft.com/office/drawing/2014/main" id="{C12D23D7-27D1-7162-E298-416CC8E21DA1}"/>
              </a:ext>
            </a:extLst>
          </p:cNvPr>
          <p:cNvPicPr>
            <a:picLocks noChangeAspect="1"/>
          </p:cNvPicPr>
          <p:nvPr/>
        </p:nvPicPr>
        <p:blipFill>
          <a:blip r:embed="rId9"/>
          <a:stretch>
            <a:fillRect/>
          </a:stretch>
        </p:blipFill>
        <p:spPr>
          <a:xfrm>
            <a:off x="3886200" y="4218147"/>
            <a:ext cx="2896805" cy="2000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1990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Making a Difference</a:t>
            </a:r>
          </a:p>
        </p:txBody>
      </p:sp>
      <p:sp>
        <p:nvSpPr>
          <p:cNvPr id="10" name="TextBox 9">
            <a:extLst>
              <a:ext uri="{FF2B5EF4-FFF2-40B4-BE49-F238E27FC236}">
                <a16:creationId xmlns:a16="http://schemas.microsoft.com/office/drawing/2014/main" id="{A51CD4BF-C8CC-5FC7-D49C-BF4AD6AC0D43}"/>
              </a:ext>
            </a:extLst>
          </p:cNvPr>
          <p:cNvSpPr txBox="1"/>
          <p:nvPr/>
        </p:nvSpPr>
        <p:spPr>
          <a:xfrm>
            <a:off x="275019" y="4923082"/>
            <a:ext cx="9857873" cy="1800493"/>
          </a:xfrm>
          <a:prstGeom prst="rect">
            <a:avLst/>
          </a:prstGeom>
          <a:noFill/>
        </p:spPr>
        <p:txBody>
          <a:bodyPr wrap="square">
            <a:spAutoFit/>
          </a:bodyPr>
          <a:lstStyle/>
          <a:p>
            <a:pPr marL="0" marR="0" lvl="0" indent="0" algn="l" defTabSz="914400" rtl="0" eaLnBrk="1" fontAlgn="auto" latinLnBrk="0" hangingPunct="1">
              <a:spcBef>
                <a:spcPts val="600"/>
              </a:spcBef>
              <a:spcAft>
                <a:spcPts val="0"/>
              </a:spcAft>
              <a:buClrTx/>
              <a:buSzTx/>
              <a:buNone/>
              <a:tabLst/>
              <a:defRPr/>
            </a:pPr>
            <a:r>
              <a:rPr lang="en-US" sz="1600" b="1" kern="1200" dirty="0">
                <a:solidFill>
                  <a:schemeClr val="accent4"/>
                </a:solidFill>
                <a:effectLst/>
                <a:ea typeface="Arial" panose="020B0604020202020204" pitchFamily="34" charset="0"/>
                <a:cs typeface="Times New Roman" panose="02020603050405020304" pitchFamily="18" charset="0"/>
              </a:rPr>
              <a:t>For a larger impact, consider:</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Raising awareness by educating community members on the adverse effects of plastic.</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Advocating for change by supporting legislation that reduces plastic use or by supporting organizations addressing plastic pollution.</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Collaborating with community members to organize and participate in a local cleanup day or recycling demonstration.</a:t>
            </a:r>
          </a:p>
        </p:txBody>
      </p:sp>
      <p:sp>
        <p:nvSpPr>
          <p:cNvPr id="25" name="TextBox 24">
            <a:extLst>
              <a:ext uri="{FF2B5EF4-FFF2-40B4-BE49-F238E27FC236}">
                <a16:creationId xmlns:a16="http://schemas.microsoft.com/office/drawing/2014/main" id="{B10E1605-ED7A-ED4A-8F50-BE7786A4F9EC}"/>
              </a:ext>
            </a:extLst>
          </p:cNvPr>
          <p:cNvSpPr txBox="1"/>
          <p:nvPr/>
        </p:nvSpPr>
        <p:spPr>
          <a:xfrm>
            <a:off x="275019" y="1793015"/>
            <a:ext cx="5103097" cy="3016210"/>
          </a:xfrm>
          <a:prstGeom prst="rect">
            <a:avLst/>
          </a:prstGeom>
          <a:noFill/>
        </p:spPr>
        <p:txBody>
          <a:bodyPr wrap="square" rtlCol="0">
            <a:spAutoFit/>
          </a:bodyPr>
          <a:lstStyle/>
          <a:p>
            <a:pPr marR="0" lvl="0" algn="l" defTabSz="914400" rtl="0" eaLnBrk="1" fontAlgn="auto" latinLnBrk="0" hangingPunct="1">
              <a:spcBef>
                <a:spcPts val="600"/>
              </a:spcBef>
              <a:spcAft>
                <a:spcPts val="0"/>
              </a:spcAft>
              <a:buClrTx/>
              <a:buSzTx/>
              <a:tabLst/>
              <a:defRPr/>
            </a:pPr>
            <a:r>
              <a:rPr lang="en-US" sz="1600" b="1" kern="1200" dirty="0">
                <a:solidFill>
                  <a:schemeClr val="accent4"/>
                </a:solidFill>
                <a:effectLst/>
                <a:ea typeface="Arial" panose="020B0604020202020204" pitchFamily="34" charset="0"/>
                <a:cs typeface="Times New Roman" panose="02020603050405020304" pitchFamily="18" charset="0"/>
              </a:rPr>
              <a:t>What can you do?</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Use a reusable water bottle.</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Bring a reusable bag to the store.</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Avoid overly packaged items at the grocery store, such as pre-cut fruits and vegetables.</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Repurpose old bottles or containers.</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Cook at home instead of ordering takeout, which often includes extra plastic packaging.</a:t>
            </a:r>
          </a:p>
          <a:p>
            <a:pPr marL="285750" marR="0" lvl="0" indent="-285750" algn="l" defTabSz="914400" rtl="0" eaLnBrk="1" fontAlgn="auto" latinLnBrk="0" hangingPunct="1">
              <a:spcBef>
                <a:spcPts val="600"/>
              </a:spcBef>
              <a:spcAft>
                <a:spcPts val="0"/>
              </a:spcAft>
              <a:buClr>
                <a:schemeClr val="accent1"/>
              </a:buClr>
              <a:buSzTx/>
              <a:buFont typeface="Arial" panose="020B0604020202020204" pitchFamily="34" charset="0"/>
              <a:buChar char="•"/>
              <a:tabLst/>
              <a:defRPr/>
            </a:pPr>
            <a:r>
              <a:rPr lang="en-US" sz="1600" kern="1200" dirty="0">
                <a:solidFill>
                  <a:schemeClr val="tx1"/>
                </a:solidFill>
                <a:effectLst/>
                <a:ea typeface="Arial" panose="020B0604020202020204" pitchFamily="34" charset="0"/>
                <a:cs typeface="Times New Roman" panose="02020603050405020304" pitchFamily="18" charset="0"/>
              </a:rPr>
              <a:t>Buy products from companies committed to reducing plastic use.</a:t>
            </a:r>
          </a:p>
        </p:txBody>
      </p:sp>
      <p:pic>
        <p:nvPicPr>
          <p:cNvPr id="5" name="Graphic 4" descr="Recycle outline">
            <a:extLst>
              <a:ext uri="{FF2B5EF4-FFF2-40B4-BE49-F238E27FC236}">
                <a16:creationId xmlns:a16="http://schemas.microsoft.com/office/drawing/2014/main" id="{68DCAB55-A923-6510-A424-BBBEC9970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6" name="Straight Connector 5">
            <a:extLst>
              <a:ext uri="{FF2B5EF4-FFF2-40B4-BE49-F238E27FC236}">
                <a16:creationId xmlns:a16="http://schemas.microsoft.com/office/drawing/2014/main" id="{EB65ED3A-3436-8E10-1F38-A4FAA3FE7073}"/>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A planet earth in a plastic bag&#10;&#10;Description automatically generated">
            <a:extLst>
              <a:ext uri="{FF2B5EF4-FFF2-40B4-BE49-F238E27FC236}">
                <a16:creationId xmlns:a16="http://schemas.microsoft.com/office/drawing/2014/main" id="{10E4B47B-CD6E-FFA7-581E-86E99F2DD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116" y="1730708"/>
            <a:ext cx="5776864" cy="3249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691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is the Engineering Design Process?</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12" name="Picture 11">
            <a:extLst>
              <a:ext uri="{FF2B5EF4-FFF2-40B4-BE49-F238E27FC236}">
                <a16:creationId xmlns:a16="http://schemas.microsoft.com/office/drawing/2014/main" id="{11974B67-3180-F6F8-7C20-65DF317E255A}"/>
              </a:ext>
            </a:extLst>
          </p:cNvPr>
          <p:cNvPicPr>
            <a:picLocks noChangeAspect="1"/>
          </p:cNvPicPr>
          <p:nvPr/>
        </p:nvPicPr>
        <p:blipFill>
          <a:blip r:embed="rId5"/>
          <a:stretch>
            <a:fillRect/>
          </a:stretch>
        </p:blipFill>
        <p:spPr>
          <a:xfrm>
            <a:off x="2541075" y="1561876"/>
            <a:ext cx="6675115" cy="5170320"/>
          </a:xfrm>
          <a:prstGeom prst="rect">
            <a:avLst/>
          </a:prstGeom>
        </p:spPr>
      </p:pic>
    </p:spTree>
    <p:extLst>
      <p:ext uri="{BB962C8B-B14F-4D97-AF65-F5344CB8AC3E}">
        <p14:creationId xmlns:p14="http://schemas.microsoft.com/office/powerpoint/2010/main" val="75114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Ask</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5" name="Picture 4" descr="A group of colorful rectangular objects with question marks&#10;&#10;Description automatically generated">
            <a:extLst>
              <a:ext uri="{FF2B5EF4-FFF2-40B4-BE49-F238E27FC236}">
                <a16:creationId xmlns:a16="http://schemas.microsoft.com/office/drawing/2014/main" id="{86F7310C-B38B-E74A-4859-9C1510A82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176" y="920294"/>
            <a:ext cx="7423296" cy="7423296"/>
          </a:xfrm>
          <a:prstGeom prst="rect">
            <a:avLst/>
          </a:prstGeom>
        </p:spPr>
      </p:pic>
      <p:sp>
        <p:nvSpPr>
          <p:cNvPr id="7" name="TextBox 6">
            <a:extLst>
              <a:ext uri="{FF2B5EF4-FFF2-40B4-BE49-F238E27FC236}">
                <a16:creationId xmlns:a16="http://schemas.microsoft.com/office/drawing/2014/main" id="{3324D8A1-0524-EA3D-467B-505C87D55938}"/>
              </a:ext>
            </a:extLst>
          </p:cNvPr>
          <p:cNvSpPr txBox="1"/>
          <p:nvPr/>
        </p:nvSpPr>
        <p:spPr>
          <a:xfrm>
            <a:off x="838200" y="2245857"/>
            <a:ext cx="4869264" cy="3554819"/>
          </a:xfrm>
          <a:prstGeom prst="rect">
            <a:avLst/>
          </a:prstGeom>
          <a:noFill/>
        </p:spPr>
        <p:txBody>
          <a:bodyPr wrap="square" lIns="91440" tIns="45720" rIns="91440" bIns="45720" rtlCol="0" anchor="t">
            <a:spAutoFit/>
          </a:bodyPr>
          <a:lstStyle/>
          <a:p>
            <a:pPr>
              <a:spcBef>
                <a:spcPts val="600"/>
              </a:spcBef>
              <a:defRPr/>
            </a:pPr>
            <a:r>
              <a:rPr lang="en-US" sz="2000" kern="1200" dirty="0">
                <a:effectLst/>
                <a:ea typeface="Arial" panose="020B0604020202020204" pitchFamily="34" charset="0"/>
                <a:cs typeface="Times New Roman"/>
              </a:rPr>
              <a:t>During this step, it’s important for teams to ask questions to fully understand the problem to develop an effective solution.</a:t>
            </a:r>
          </a:p>
          <a:p>
            <a:pPr marR="0" lvl="0" algn="l" defTabSz="914400" rtl="0" eaLnBrk="1" fontAlgn="auto" latinLnBrk="0" hangingPunct="1">
              <a:spcBef>
                <a:spcPts val="600"/>
              </a:spcBef>
              <a:spcAft>
                <a:spcPts val="0"/>
              </a:spcAft>
              <a:buClrTx/>
              <a:buSzTx/>
              <a:tabLst/>
              <a:defRPr/>
            </a:pPr>
            <a:endParaRPr lang="en-US" sz="2000" dirty="0">
              <a:ea typeface="Arial" panose="020B0604020202020204" pitchFamily="34" charset="0"/>
              <a:cs typeface="Times New Roman" panose="02020603050405020304" pitchFamily="18" charset="0"/>
            </a:endParaRPr>
          </a:p>
          <a:p>
            <a:pPr marR="0" lvl="0" algn="l" defTabSz="914400" rtl="0" eaLnBrk="1" fontAlgn="auto" latinLnBrk="0" hangingPunct="1">
              <a:spcBef>
                <a:spcPts val="600"/>
              </a:spcBef>
              <a:spcAft>
                <a:spcPts val="0"/>
              </a:spcAft>
              <a:buClrTx/>
              <a:buSzTx/>
              <a:tabLst/>
              <a:defRPr/>
            </a:pPr>
            <a:r>
              <a:rPr lang="en-US" sz="2000" kern="1200" dirty="0">
                <a:solidFill>
                  <a:schemeClr val="tx1"/>
                </a:solidFill>
                <a:effectLst/>
                <a:ea typeface="Arial" panose="020B0604020202020204" pitchFamily="34" charset="0"/>
                <a:cs typeface="Times New Roman" panose="02020603050405020304" pitchFamily="18" charset="0"/>
              </a:rPr>
              <a:t>Consider asking about important criteria or limitations associated with the project.</a:t>
            </a:r>
          </a:p>
          <a:p>
            <a:pPr marR="0" lvl="0" algn="l" defTabSz="914400" rtl="0" eaLnBrk="1" fontAlgn="auto" latinLnBrk="0" hangingPunct="1">
              <a:spcBef>
                <a:spcPts val="600"/>
              </a:spcBef>
              <a:spcAft>
                <a:spcPts val="0"/>
              </a:spcAft>
              <a:buClrTx/>
              <a:buSzTx/>
              <a:tabLst/>
              <a:defRPr/>
            </a:pPr>
            <a:endParaRPr lang="en-US" sz="2000" dirty="0">
              <a:ea typeface="Arial" panose="020B0604020202020204" pitchFamily="34" charset="0"/>
              <a:cs typeface="Times New Roman" panose="02020603050405020304" pitchFamily="18" charset="0"/>
            </a:endParaRPr>
          </a:p>
          <a:p>
            <a:pPr marR="0" lvl="0" algn="l" defTabSz="914400" rtl="0" eaLnBrk="1" fontAlgn="auto" latinLnBrk="0" hangingPunct="1">
              <a:spcBef>
                <a:spcPts val="600"/>
              </a:spcBef>
              <a:spcAft>
                <a:spcPts val="0"/>
              </a:spcAft>
              <a:buClrTx/>
              <a:buSzTx/>
              <a:tabLst/>
              <a:defRPr/>
            </a:pPr>
            <a:r>
              <a:rPr lang="en-US" sz="2000" dirty="0">
                <a:ea typeface="Arial" panose="020B0604020202020204" pitchFamily="34" charset="0"/>
                <a:cs typeface="Times New Roman" panose="02020603050405020304" pitchFamily="18" charset="0"/>
              </a:rPr>
              <a:t>Identifying the goals and objectives of the project are key to success!</a:t>
            </a:r>
          </a:p>
          <a:p>
            <a:pPr marR="0" lvl="0" algn="l" defTabSz="914400" rtl="0" eaLnBrk="1" fontAlgn="auto" latinLnBrk="0" hangingPunct="1">
              <a:spcBef>
                <a:spcPts val="600"/>
              </a:spcBef>
              <a:spcAft>
                <a:spcPts val="0"/>
              </a:spcAft>
              <a:buClrTx/>
              <a:buSzTx/>
              <a:tabLst/>
              <a:defRPr/>
            </a:pPr>
            <a:endParaRPr lang="en-US" sz="2000" kern="1200" dirty="0">
              <a:solidFill>
                <a:schemeClr val="tx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235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Collect</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8" name="Picture 7" descr="A tablet and magnifying glass on top of papers and a cup of coffee&#10;&#10;Description automatically generated">
            <a:extLst>
              <a:ext uri="{FF2B5EF4-FFF2-40B4-BE49-F238E27FC236}">
                <a16:creationId xmlns:a16="http://schemas.microsoft.com/office/drawing/2014/main" id="{E29A2FC2-04D3-026C-4458-24E6485C1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22" y="1108293"/>
            <a:ext cx="6106424" cy="6106424"/>
          </a:xfrm>
          <a:prstGeom prst="rect">
            <a:avLst/>
          </a:prstGeom>
        </p:spPr>
      </p:pic>
      <p:sp>
        <p:nvSpPr>
          <p:cNvPr id="9" name="TextBox 8">
            <a:extLst>
              <a:ext uri="{FF2B5EF4-FFF2-40B4-BE49-F238E27FC236}">
                <a16:creationId xmlns:a16="http://schemas.microsoft.com/office/drawing/2014/main" id="{7C564A5B-C51C-3957-2E7A-05912FF1C172}"/>
              </a:ext>
            </a:extLst>
          </p:cNvPr>
          <p:cNvSpPr txBox="1"/>
          <p:nvPr/>
        </p:nvSpPr>
        <p:spPr>
          <a:xfrm>
            <a:off x="5319764" y="2316817"/>
            <a:ext cx="5251102" cy="3400931"/>
          </a:xfrm>
          <a:prstGeom prst="rect">
            <a:avLst/>
          </a:prstGeom>
          <a:noFill/>
        </p:spPr>
        <p:txBody>
          <a:bodyPr wrap="square" lIns="91440" tIns="45720" rIns="91440" bIns="45720" rtlCol="0" anchor="t">
            <a:spAutoFit/>
          </a:bodyPr>
          <a:lstStyle/>
          <a:p>
            <a:pPr marR="0" lvl="0" algn="l" defTabSz="914400" rtl="0" eaLnBrk="1" fontAlgn="auto" latinLnBrk="0" hangingPunct="1">
              <a:spcBef>
                <a:spcPts val="600"/>
              </a:spcBef>
              <a:spcAft>
                <a:spcPts val="0"/>
              </a:spcAft>
              <a:buClrTx/>
              <a:buSzTx/>
              <a:tabLst/>
              <a:defRPr/>
            </a:pPr>
            <a:r>
              <a:rPr lang="en-US" sz="2000" kern="1200" dirty="0">
                <a:effectLst/>
                <a:ea typeface="Arial" panose="020B0604020202020204" pitchFamily="34" charset="0"/>
                <a:cs typeface="Times New Roman"/>
              </a:rPr>
              <a:t>This step requires teams to conduct research, collect information, and gain a better </a:t>
            </a:r>
            <a:r>
              <a:rPr lang="en-US" sz="2000" dirty="0">
                <a:ea typeface="Arial" panose="020B0604020202020204" pitchFamily="34" charset="0"/>
                <a:cs typeface="Times New Roman"/>
              </a:rPr>
              <a:t>understanding</a:t>
            </a:r>
            <a:r>
              <a:rPr lang="en-US" sz="2000" kern="1200" dirty="0">
                <a:effectLst/>
                <a:ea typeface="Arial" panose="020B0604020202020204" pitchFamily="34" charset="0"/>
                <a:cs typeface="Times New Roman"/>
              </a:rPr>
              <a:t> of the product that needs to be developed.</a:t>
            </a:r>
          </a:p>
          <a:p>
            <a:pPr marR="0" lvl="0" algn="l" defTabSz="914400" rtl="0" eaLnBrk="1" fontAlgn="auto" latinLnBrk="0" hangingPunct="1">
              <a:spcBef>
                <a:spcPts val="600"/>
              </a:spcBef>
              <a:spcAft>
                <a:spcPts val="0"/>
              </a:spcAft>
              <a:buClrTx/>
              <a:buSzTx/>
              <a:tabLst/>
              <a:defRPr/>
            </a:pPr>
            <a:endParaRPr lang="en-US" sz="2000" dirty="0">
              <a:ea typeface="Arial" panose="020B0604020202020204" pitchFamily="34" charset="0"/>
              <a:cs typeface="Times New Roman" panose="02020603050405020304" pitchFamily="18" charset="0"/>
            </a:endParaRPr>
          </a:p>
          <a:p>
            <a:pPr marR="0" lvl="0" algn="l" defTabSz="914400" rtl="0" eaLnBrk="1" fontAlgn="auto" latinLnBrk="0" hangingPunct="1">
              <a:spcBef>
                <a:spcPts val="600"/>
              </a:spcBef>
              <a:spcAft>
                <a:spcPts val="0"/>
              </a:spcAft>
              <a:buClrTx/>
              <a:buSzTx/>
              <a:tabLst/>
              <a:defRPr/>
            </a:pPr>
            <a:r>
              <a:rPr lang="en-US" sz="2000" dirty="0">
                <a:effectLst/>
                <a:ea typeface="Arial" panose="020B0604020202020204" pitchFamily="34" charset="0"/>
                <a:cs typeface="Times New Roman"/>
              </a:rPr>
              <a:t>Additionally, in this step teams will dig deeper into the problem by identifying why it is a problem, who it affects, and why the problem is worth solving</a:t>
            </a:r>
            <a:r>
              <a:rPr lang="en-US" sz="2000" dirty="0">
                <a:ea typeface="Arial" panose="020B0604020202020204" pitchFamily="34" charset="0"/>
                <a:cs typeface="Times New Roman"/>
              </a:rPr>
              <a:t>.</a:t>
            </a:r>
            <a:endParaRPr lang="en-US" sz="2000" dirty="0">
              <a:effectLst/>
              <a:ea typeface="Arial" panose="020B0604020202020204" pitchFamily="34" charset="0"/>
              <a:cs typeface="Times New Roman" panose="02020603050405020304" pitchFamily="18" charset="0"/>
            </a:endParaRPr>
          </a:p>
          <a:p>
            <a:pPr marR="0" lvl="0" algn="l" defTabSz="914400" rtl="0" eaLnBrk="1" fontAlgn="auto" latinLnBrk="0" hangingPunct="1">
              <a:spcBef>
                <a:spcPts val="600"/>
              </a:spcBef>
              <a:spcAft>
                <a:spcPts val="0"/>
              </a:spcAft>
              <a:buClrTx/>
              <a:buSzTx/>
              <a:tabLst/>
              <a:defRPr/>
            </a:pPr>
            <a:endParaRPr lang="en-US" sz="2000" kern="1200" dirty="0">
              <a:solidFill>
                <a:schemeClr val="tx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898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Imagine</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5" name="Picture 4" descr="A white board with sticky notes and hands&#10;&#10;Description automatically generated">
            <a:extLst>
              <a:ext uri="{FF2B5EF4-FFF2-40B4-BE49-F238E27FC236}">
                <a16:creationId xmlns:a16="http://schemas.microsoft.com/office/drawing/2014/main" id="{63CAD83C-148D-2A86-A9C1-42A6DCE46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73724"/>
            <a:ext cx="5909997" cy="5909997"/>
          </a:xfrm>
          <a:prstGeom prst="rect">
            <a:avLst/>
          </a:prstGeom>
        </p:spPr>
      </p:pic>
      <p:sp>
        <p:nvSpPr>
          <p:cNvPr id="8" name="TextBox 7">
            <a:extLst>
              <a:ext uri="{FF2B5EF4-FFF2-40B4-BE49-F238E27FC236}">
                <a16:creationId xmlns:a16="http://schemas.microsoft.com/office/drawing/2014/main" id="{690F9DC1-D6D4-6332-AFD9-7EB7EB344E20}"/>
              </a:ext>
            </a:extLst>
          </p:cNvPr>
          <p:cNvSpPr txBox="1"/>
          <p:nvPr/>
        </p:nvSpPr>
        <p:spPr>
          <a:xfrm>
            <a:off x="426350" y="1819903"/>
            <a:ext cx="6114422" cy="5216813"/>
          </a:xfrm>
          <a:prstGeom prst="rect">
            <a:avLst/>
          </a:prstGeom>
          <a:noFill/>
        </p:spPr>
        <p:txBody>
          <a:bodyPr wrap="square" lIns="91440" tIns="45720" rIns="91440" bIns="45720" anchor="t">
            <a:spAutoFit/>
          </a:bodyPr>
          <a:lstStyle/>
          <a:p>
            <a:pPr>
              <a:spcBef>
                <a:spcPts val="600"/>
              </a:spcBef>
              <a:defRPr/>
            </a:pPr>
            <a:r>
              <a:rPr lang="en-US" dirty="0">
                <a:cs typeface="Times New Roman" panose="02020603050405020304" pitchFamily="18" charset="0"/>
              </a:rPr>
              <a:t>Brainstorming is a technique design teams use to generate ideas to solve clearly defined problems. </a:t>
            </a:r>
          </a:p>
          <a:p>
            <a:pPr>
              <a:spcBef>
                <a:spcPts val="600"/>
              </a:spcBef>
              <a:defRPr/>
            </a:pPr>
            <a:endParaRPr lang="en-US" dirty="0">
              <a:cs typeface="Times New Roman" panose="02020603050405020304" pitchFamily="18" charset="0"/>
            </a:endParaRPr>
          </a:p>
          <a:p>
            <a:pPr>
              <a:spcBef>
                <a:spcPts val="600"/>
              </a:spcBef>
              <a:defRPr/>
            </a:pPr>
            <a:r>
              <a:rPr lang="en-US" dirty="0">
                <a:cs typeface="Times New Roman" panose="02020603050405020304" pitchFamily="18" charset="0"/>
              </a:rPr>
              <a:t>Brainstorming helps teams to draw into all their team member’s experience and consider several approaches to the challenge to generate the most successful design solution.</a:t>
            </a:r>
          </a:p>
          <a:p>
            <a:pPr>
              <a:spcBef>
                <a:spcPts val="600"/>
              </a:spcBef>
              <a:defRPr/>
            </a:pPr>
            <a:endParaRPr lang="en-US" dirty="0">
              <a:cs typeface="Times New Roman" panose="02020603050405020304" pitchFamily="18" charset="0"/>
            </a:endParaRPr>
          </a:p>
          <a:p>
            <a:pPr>
              <a:spcBef>
                <a:spcPts val="600"/>
              </a:spcBef>
              <a:defRPr/>
            </a:pPr>
            <a:r>
              <a:rPr lang="en-US" dirty="0">
                <a:cs typeface="Times New Roman" panose="02020603050405020304" pitchFamily="18" charset="0"/>
              </a:rPr>
              <a:t>Explain that there are several important rules of a successful brainstorming session. Those rules include:</a:t>
            </a:r>
          </a:p>
          <a:p>
            <a:pPr marL="514350" lvl="1" indent="-285750">
              <a:spcBef>
                <a:spcPts val="600"/>
              </a:spcBef>
              <a:buClr>
                <a:schemeClr val="accent1"/>
              </a:buClr>
              <a:buFont typeface="Arial" panose="020B0604020202020204" pitchFamily="34" charset="0"/>
              <a:buChar char="•"/>
              <a:defRPr/>
            </a:pPr>
            <a:r>
              <a:rPr lang="en-US" sz="1600" dirty="0">
                <a:cs typeface="Times New Roman"/>
              </a:rPr>
              <a:t>Accept all creative and wild ideas without judgement</a:t>
            </a:r>
          </a:p>
          <a:p>
            <a:pPr marL="514350" lvl="1" indent="-285750">
              <a:spcBef>
                <a:spcPts val="600"/>
              </a:spcBef>
              <a:buClr>
                <a:schemeClr val="accent1"/>
              </a:buClr>
              <a:buFont typeface="Arial" panose="020B0604020202020204" pitchFamily="34" charset="0"/>
              <a:buChar char="•"/>
              <a:defRPr/>
            </a:pPr>
            <a:r>
              <a:rPr lang="en-US" sz="1600" dirty="0">
                <a:cs typeface="Times New Roman" panose="02020603050405020304" pitchFamily="18" charset="0"/>
              </a:rPr>
              <a:t>Build on other participants’ ideas</a:t>
            </a:r>
          </a:p>
          <a:p>
            <a:pPr marL="514350" lvl="1" indent="-285750">
              <a:spcBef>
                <a:spcPts val="600"/>
              </a:spcBef>
              <a:buClr>
                <a:schemeClr val="accent1"/>
              </a:buClr>
              <a:buFont typeface="Arial" panose="020B0604020202020204" pitchFamily="34" charset="0"/>
              <a:buChar char="•"/>
              <a:defRPr/>
            </a:pPr>
            <a:r>
              <a:rPr lang="en-US" sz="1600" dirty="0">
                <a:cs typeface="Times New Roman" panose="02020603050405020304" pitchFamily="18" charset="0"/>
              </a:rPr>
              <a:t>Don’t criticize other collaborators’ ideas</a:t>
            </a:r>
          </a:p>
          <a:p>
            <a:pPr marL="514350" lvl="1" indent="-285750">
              <a:spcBef>
                <a:spcPts val="600"/>
              </a:spcBef>
              <a:buClr>
                <a:schemeClr val="accent1"/>
              </a:buClr>
              <a:buFont typeface="Arial" panose="020B0604020202020204" pitchFamily="34" charset="0"/>
              <a:buChar char="•"/>
              <a:defRPr/>
            </a:pPr>
            <a:r>
              <a:rPr lang="en-US" sz="1600" dirty="0">
                <a:cs typeface="Times New Roman" panose="02020603050405020304" pitchFamily="18" charset="0"/>
              </a:rPr>
              <a:t>Aim for quantity over quality</a:t>
            </a:r>
          </a:p>
          <a:p>
            <a:pPr marL="514350" lvl="1" indent="-285750">
              <a:spcBef>
                <a:spcPts val="600"/>
              </a:spcBef>
              <a:buClr>
                <a:schemeClr val="accent1"/>
              </a:buClr>
              <a:buFont typeface="Arial" panose="020B0604020202020204" pitchFamily="34" charset="0"/>
              <a:buChar char="•"/>
              <a:defRPr/>
            </a:pPr>
            <a:r>
              <a:rPr lang="en-US" sz="1600" dirty="0">
                <a:cs typeface="Times New Roman" panose="02020603050405020304" pitchFamily="18" charset="0"/>
              </a:rPr>
              <a:t>Make it collaborative and fun!</a:t>
            </a: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6B3804-0519-1D6B-3C0B-6DFFA1CA446D}"/>
              </a:ext>
            </a:extLst>
          </p:cNvPr>
          <p:cNvSpPr txBox="1"/>
          <p:nvPr/>
        </p:nvSpPr>
        <p:spPr>
          <a:xfrm>
            <a:off x="6852063" y="5605153"/>
            <a:ext cx="43958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During this step, creating sketches of the proposed designs could help the team fully understand the proposed solutions.</a:t>
            </a:r>
          </a:p>
        </p:txBody>
      </p:sp>
    </p:spTree>
    <p:extLst>
      <p:ext uri="{BB962C8B-B14F-4D97-AF65-F5344CB8AC3E}">
        <p14:creationId xmlns:p14="http://schemas.microsoft.com/office/powerpoint/2010/main" val="64112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Plan</a:t>
            </a:r>
          </a:p>
        </p:txBody>
      </p: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8" name="Picture 7" descr="A blue line drawing of a plan&#10;&#10;Description automatically generated">
            <a:extLst>
              <a:ext uri="{FF2B5EF4-FFF2-40B4-BE49-F238E27FC236}">
                <a16:creationId xmlns:a16="http://schemas.microsoft.com/office/drawing/2014/main" id="{1B29542A-4819-82C4-8DAA-FEE702F69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24510">
            <a:off x="6770022" y="1135814"/>
            <a:ext cx="3352837" cy="3352837"/>
          </a:xfrm>
          <a:prstGeom prst="rect">
            <a:avLst/>
          </a:prstGeom>
        </p:spPr>
      </p:pic>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blue line drawing of a notebook and a pen&#10;&#10;Description automatically generated">
            <a:extLst>
              <a:ext uri="{FF2B5EF4-FFF2-40B4-BE49-F238E27FC236}">
                <a16:creationId xmlns:a16="http://schemas.microsoft.com/office/drawing/2014/main" id="{2EE2FBDD-CF51-5BEA-8F99-47AD694935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2879" y="2812231"/>
            <a:ext cx="4121131" cy="4121131"/>
          </a:xfrm>
          <a:prstGeom prst="rect">
            <a:avLst/>
          </a:prstGeom>
        </p:spPr>
      </p:pic>
      <p:sp>
        <p:nvSpPr>
          <p:cNvPr id="10" name="TextBox 9">
            <a:extLst>
              <a:ext uri="{FF2B5EF4-FFF2-40B4-BE49-F238E27FC236}">
                <a16:creationId xmlns:a16="http://schemas.microsoft.com/office/drawing/2014/main" id="{E8221B1D-A4DD-DCDB-90CA-610183F452A7}"/>
              </a:ext>
            </a:extLst>
          </p:cNvPr>
          <p:cNvSpPr txBox="1"/>
          <p:nvPr/>
        </p:nvSpPr>
        <p:spPr>
          <a:xfrm>
            <a:off x="718962" y="2376479"/>
            <a:ext cx="6300316" cy="1605568"/>
          </a:xfrm>
          <a:prstGeom prst="rect">
            <a:avLst/>
          </a:prstGeom>
          <a:noFill/>
        </p:spPr>
        <p:txBody>
          <a:bodyPr wrap="square" lIns="91440" tIns="45720" rIns="91440" bIns="45720" anchor="t">
            <a:spAutoFit/>
          </a:bodyPr>
          <a:lstStyle/>
          <a:p>
            <a:pPr marL="0" marR="0" lvl="1">
              <a:spcAft>
                <a:spcPts val="1000"/>
              </a:spcAft>
              <a:defRPr/>
            </a:pPr>
            <a:r>
              <a:rPr lang="en-US" dirty="0">
                <a:cs typeface="Times New Roman" panose="02020603050405020304" pitchFamily="18" charset="0"/>
              </a:rPr>
              <a:t>After assessing each possible solution, teams must choose the best design to proceed with. This could include merging features from several designs or altering a design to better match the needs of the challenge. </a:t>
            </a:r>
          </a:p>
          <a:p>
            <a:pPr marL="0" marR="0" lvl="1">
              <a:spcAft>
                <a:spcPts val="1000"/>
              </a:spcAft>
              <a:defRPr/>
            </a:pPr>
            <a:endParaRPr lang="en-US" dirty="0">
              <a:cs typeface="Times New Roman" panose="02020603050405020304" pitchFamily="18" charset="0"/>
            </a:endParaRPr>
          </a:p>
        </p:txBody>
      </p:sp>
      <p:sp>
        <p:nvSpPr>
          <p:cNvPr id="12" name="TextBox 11">
            <a:extLst>
              <a:ext uri="{FF2B5EF4-FFF2-40B4-BE49-F238E27FC236}">
                <a16:creationId xmlns:a16="http://schemas.microsoft.com/office/drawing/2014/main" id="{7F63EEEE-7EC0-20DC-F504-C341A4E06A1D}"/>
              </a:ext>
            </a:extLst>
          </p:cNvPr>
          <p:cNvSpPr txBox="1"/>
          <p:nvPr/>
        </p:nvSpPr>
        <p:spPr>
          <a:xfrm>
            <a:off x="-253538" y="4217443"/>
            <a:ext cx="9307255" cy="1200329"/>
          </a:xfrm>
          <a:prstGeom prst="rect">
            <a:avLst/>
          </a:prstGeom>
          <a:noFill/>
        </p:spPr>
        <p:txBody>
          <a:bodyPr wrap="square" lIns="91440" tIns="45720" rIns="91440" bIns="45720" anchor="t">
            <a:spAutoFit/>
          </a:bodyPr>
          <a:lstStyle/>
          <a:p>
            <a:pPr marR="0" lvl="2">
              <a:spcBef>
                <a:spcPts val="0"/>
              </a:spcBef>
              <a:spcAft>
                <a:spcPts val="1000"/>
              </a:spcAft>
            </a:pPr>
            <a:r>
              <a:rPr lang="en-US" sz="1800" dirty="0">
                <a:effectLst/>
                <a:ea typeface="Arial" panose="020B0604020202020204" pitchFamily="34" charset="0"/>
                <a:cs typeface="Times New Roman"/>
              </a:rPr>
              <a:t>One tool engineers and designers use to narrow down their list of solutions to a single solution is </a:t>
            </a:r>
            <a:r>
              <a:rPr lang="en-US" dirty="0">
                <a:ea typeface="Arial" panose="020B0604020202020204" pitchFamily="34" charset="0"/>
                <a:cs typeface="Times New Roman"/>
              </a:rPr>
              <a:t>a</a:t>
            </a:r>
            <a:r>
              <a:rPr lang="en-US" sz="1800" dirty="0">
                <a:effectLst/>
                <a:ea typeface="Arial" panose="020B0604020202020204" pitchFamily="34" charset="0"/>
                <a:cs typeface="Times New Roman"/>
              </a:rPr>
              <a:t> </a:t>
            </a:r>
            <a:r>
              <a:rPr lang="en-US" b="1" dirty="0">
                <a:solidFill>
                  <a:schemeClr val="accent1"/>
                </a:solidFill>
                <a:cs typeface="Times New Roman"/>
              </a:rPr>
              <a:t>de</a:t>
            </a:r>
            <a:r>
              <a:rPr lang="en-US" b="1" dirty="0">
                <a:solidFill>
                  <a:schemeClr val="accent1"/>
                </a:solidFill>
                <a:ea typeface="Arial" panose="020B0604020202020204" pitchFamily="34" charset="0"/>
                <a:cs typeface="Times New Roman"/>
              </a:rPr>
              <a:t>cision</a:t>
            </a:r>
            <a:r>
              <a:rPr lang="en-US" sz="1800" b="1">
                <a:solidFill>
                  <a:schemeClr val="accent1"/>
                </a:solidFill>
                <a:effectLst/>
                <a:ea typeface="Arial" panose="020B0604020202020204" pitchFamily="34" charset="0"/>
                <a:cs typeface="Times New Roman"/>
              </a:rPr>
              <a:t> </a:t>
            </a:r>
            <a:r>
              <a:rPr lang="en-US" b="1">
                <a:solidFill>
                  <a:schemeClr val="accent1"/>
                </a:solidFill>
                <a:ea typeface="Arial" panose="020B0604020202020204" pitchFamily="34" charset="0"/>
                <a:cs typeface="Times New Roman"/>
              </a:rPr>
              <a:t>matrix</a:t>
            </a:r>
            <a:r>
              <a:rPr lang="en-US" sz="1800" dirty="0">
                <a:effectLst/>
                <a:ea typeface="Arial" panose="020B0604020202020204" pitchFamily="34" charset="0"/>
                <a:cs typeface="Times New Roman"/>
              </a:rPr>
              <a:t>. A </a:t>
            </a:r>
            <a:r>
              <a:rPr lang="en-US" dirty="0">
                <a:ea typeface="Arial" panose="020B0604020202020204" pitchFamily="34" charset="0"/>
                <a:cs typeface="Times New Roman"/>
              </a:rPr>
              <a:t>decision</a:t>
            </a:r>
            <a:r>
              <a:rPr lang="en-US" sz="1800" dirty="0">
                <a:effectLst/>
                <a:ea typeface="Arial" panose="020B0604020202020204" pitchFamily="34" charset="0"/>
                <a:cs typeface="Times New Roman"/>
              </a:rPr>
              <a:t> </a:t>
            </a:r>
            <a:r>
              <a:rPr lang="en-US" dirty="0">
                <a:ea typeface="Arial" panose="020B0604020202020204" pitchFamily="34" charset="0"/>
                <a:cs typeface="Times New Roman"/>
              </a:rPr>
              <a:t>matrix</a:t>
            </a:r>
            <a:r>
              <a:rPr lang="en-US" sz="1800" dirty="0">
                <a:effectLst/>
                <a:ea typeface="Arial" panose="020B0604020202020204" pitchFamily="34" charset="0"/>
                <a:cs typeface="Times New Roman"/>
              </a:rPr>
              <a:t> evaluates each potential solution based on a set of criteria, such as material type, cost, performance, safety, and ease of use.</a:t>
            </a:r>
          </a:p>
        </p:txBody>
      </p:sp>
    </p:spTree>
    <p:extLst>
      <p:ext uri="{BB962C8B-B14F-4D97-AF65-F5344CB8AC3E}">
        <p14:creationId xmlns:p14="http://schemas.microsoft.com/office/powerpoint/2010/main" val="323676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Create</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5" name="Picture 4">
            <a:extLst>
              <a:ext uri="{FF2B5EF4-FFF2-40B4-BE49-F238E27FC236}">
                <a16:creationId xmlns:a16="http://schemas.microsoft.com/office/drawing/2014/main" id="{7FCE4D9A-409F-B77F-F8A1-041BCEB6869C}"/>
              </a:ext>
            </a:extLst>
          </p:cNvPr>
          <p:cNvPicPr>
            <a:picLocks noChangeAspect="1"/>
          </p:cNvPicPr>
          <p:nvPr/>
        </p:nvPicPr>
        <p:blipFill>
          <a:blip r:embed="rId5"/>
          <a:stretch>
            <a:fillRect/>
          </a:stretch>
        </p:blipFill>
        <p:spPr>
          <a:xfrm>
            <a:off x="9330047" y="3276211"/>
            <a:ext cx="2861953" cy="2516895"/>
          </a:xfrm>
          <a:prstGeom prst="rect">
            <a:avLst/>
          </a:prstGeom>
        </p:spPr>
      </p:pic>
      <p:pic>
        <p:nvPicPr>
          <p:cNvPr id="8" name="Picture 7">
            <a:extLst>
              <a:ext uri="{FF2B5EF4-FFF2-40B4-BE49-F238E27FC236}">
                <a16:creationId xmlns:a16="http://schemas.microsoft.com/office/drawing/2014/main" id="{C99935A5-30CC-2BB9-4DD8-7ECF8821784D}"/>
              </a:ext>
            </a:extLst>
          </p:cNvPr>
          <p:cNvPicPr>
            <a:picLocks noChangeAspect="1"/>
          </p:cNvPicPr>
          <p:nvPr/>
        </p:nvPicPr>
        <p:blipFill>
          <a:blip r:embed="rId6"/>
          <a:stretch>
            <a:fillRect/>
          </a:stretch>
        </p:blipFill>
        <p:spPr>
          <a:xfrm>
            <a:off x="7167730" y="1581572"/>
            <a:ext cx="2676899" cy="2086266"/>
          </a:xfrm>
          <a:prstGeom prst="rect">
            <a:avLst/>
          </a:prstGeom>
        </p:spPr>
      </p:pic>
      <p:pic>
        <p:nvPicPr>
          <p:cNvPr id="10" name="Picture 9">
            <a:extLst>
              <a:ext uri="{FF2B5EF4-FFF2-40B4-BE49-F238E27FC236}">
                <a16:creationId xmlns:a16="http://schemas.microsoft.com/office/drawing/2014/main" id="{D8378DB3-022B-59FC-18F3-7EB31CAAA4FD}"/>
              </a:ext>
            </a:extLst>
          </p:cNvPr>
          <p:cNvPicPr>
            <a:picLocks noChangeAspect="1"/>
          </p:cNvPicPr>
          <p:nvPr/>
        </p:nvPicPr>
        <p:blipFill>
          <a:blip r:embed="rId7"/>
          <a:stretch>
            <a:fillRect/>
          </a:stretch>
        </p:blipFill>
        <p:spPr>
          <a:xfrm>
            <a:off x="7180860" y="4319416"/>
            <a:ext cx="2072415" cy="2260816"/>
          </a:xfrm>
          <a:prstGeom prst="rect">
            <a:avLst/>
          </a:prstGeom>
        </p:spPr>
      </p:pic>
      <p:pic>
        <p:nvPicPr>
          <p:cNvPr id="12" name="Picture 11">
            <a:extLst>
              <a:ext uri="{FF2B5EF4-FFF2-40B4-BE49-F238E27FC236}">
                <a16:creationId xmlns:a16="http://schemas.microsoft.com/office/drawing/2014/main" id="{9DE5EB15-5861-38A2-2A63-346500506E4A}"/>
              </a:ext>
            </a:extLst>
          </p:cNvPr>
          <p:cNvPicPr>
            <a:picLocks noChangeAspect="1"/>
          </p:cNvPicPr>
          <p:nvPr/>
        </p:nvPicPr>
        <p:blipFill>
          <a:blip r:embed="rId8"/>
          <a:stretch>
            <a:fillRect/>
          </a:stretch>
        </p:blipFill>
        <p:spPr>
          <a:xfrm rot="16200000">
            <a:off x="10137422" y="1459422"/>
            <a:ext cx="1592923" cy="1652807"/>
          </a:xfrm>
          <a:prstGeom prst="rect">
            <a:avLst/>
          </a:prstGeom>
        </p:spPr>
      </p:pic>
      <p:sp>
        <p:nvSpPr>
          <p:cNvPr id="14" name="TextBox 13">
            <a:extLst>
              <a:ext uri="{FF2B5EF4-FFF2-40B4-BE49-F238E27FC236}">
                <a16:creationId xmlns:a16="http://schemas.microsoft.com/office/drawing/2014/main" id="{E74ADA9F-3A7C-6926-50E6-D996686FED82}"/>
              </a:ext>
            </a:extLst>
          </p:cNvPr>
          <p:cNvSpPr txBox="1"/>
          <p:nvPr/>
        </p:nvSpPr>
        <p:spPr>
          <a:xfrm>
            <a:off x="426350" y="1860838"/>
            <a:ext cx="6587638" cy="4355038"/>
          </a:xfrm>
          <a:prstGeom prst="rect">
            <a:avLst/>
          </a:prstGeom>
          <a:noFill/>
        </p:spPr>
        <p:txBody>
          <a:bodyPr wrap="square" lIns="91440" tIns="45720" rIns="91440" bIns="45720" anchor="t">
            <a:spAutoFit/>
          </a:bodyPr>
          <a:lstStyle/>
          <a:p>
            <a:pPr marR="0" lvl="1">
              <a:spcBef>
                <a:spcPts val="0"/>
              </a:spcBef>
              <a:spcAft>
                <a:spcPts val="1000"/>
              </a:spcAft>
            </a:pPr>
            <a:r>
              <a:rPr lang="en-US" sz="1800" dirty="0">
                <a:effectLst/>
                <a:ea typeface="Arial" panose="020B0604020202020204" pitchFamily="34" charset="0"/>
                <a:cs typeface="Times New Roman" panose="02020603050405020304" pitchFamily="18" charset="0"/>
              </a:rPr>
              <a:t>During this step, teams get to use their hands to build and test their selected design. Creating a prototype is a key step in the development of a final solution because it allows designers to test how the solution will work. Prototypes can help teams to develop the structure, function, and appearance of their solution.</a:t>
            </a: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a:p>
            <a:pPr marR="0" lvl="1">
              <a:spcBef>
                <a:spcPts val="0"/>
              </a:spcBef>
              <a:spcAft>
                <a:spcPts val="1000"/>
              </a:spcAft>
            </a:pPr>
            <a:r>
              <a:rPr lang="en-US" sz="1800" dirty="0">
                <a:effectLst/>
                <a:ea typeface="Arial" panose="020B0604020202020204" pitchFamily="34" charset="0"/>
                <a:cs typeface="Times New Roman"/>
              </a:rPr>
              <a:t>Once a prototype has been developed based on the initial proposed design, it’s important to take time and evaluate the prototype through testing and feedback</a:t>
            </a:r>
            <a:r>
              <a:rPr lang="en-US" dirty="0">
                <a:ea typeface="Arial" panose="020B0604020202020204" pitchFamily="34" charset="0"/>
                <a:cs typeface="Times New Roman"/>
              </a:rPr>
              <a:t>,</a:t>
            </a:r>
            <a:r>
              <a:rPr lang="en-US" sz="1800" dirty="0">
                <a:effectLst/>
                <a:ea typeface="Arial" panose="020B0604020202020204" pitchFamily="34" charset="0"/>
                <a:cs typeface="Times New Roman"/>
              </a:rPr>
              <a:t> then incorporate that feedback into the next iteration of the design. Teams should repeat this process until the desired outcome is achieved, regardless of how many iterations they go through!</a:t>
            </a: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860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Present</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5" name="Picture 4">
            <a:extLst>
              <a:ext uri="{FF2B5EF4-FFF2-40B4-BE49-F238E27FC236}">
                <a16:creationId xmlns:a16="http://schemas.microsoft.com/office/drawing/2014/main" id="{5B4B4B2D-7803-684E-8F65-ED200F763340}"/>
              </a:ext>
            </a:extLst>
          </p:cNvPr>
          <p:cNvPicPr>
            <a:picLocks noChangeAspect="1"/>
          </p:cNvPicPr>
          <p:nvPr/>
        </p:nvPicPr>
        <p:blipFill>
          <a:blip r:embed="rId5"/>
          <a:stretch>
            <a:fillRect/>
          </a:stretch>
        </p:blipFill>
        <p:spPr>
          <a:xfrm>
            <a:off x="7279458" y="2806002"/>
            <a:ext cx="4452274" cy="3686871"/>
          </a:xfrm>
          <a:prstGeom prst="rect">
            <a:avLst/>
          </a:prstGeom>
        </p:spPr>
      </p:pic>
      <p:sp>
        <p:nvSpPr>
          <p:cNvPr id="8" name="TextBox 7">
            <a:extLst>
              <a:ext uri="{FF2B5EF4-FFF2-40B4-BE49-F238E27FC236}">
                <a16:creationId xmlns:a16="http://schemas.microsoft.com/office/drawing/2014/main" id="{E003C702-C3CB-7061-B100-930E08AE299E}"/>
              </a:ext>
            </a:extLst>
          </p:cNvPr>
          <p:cNvSpPr txBox="1"/>
          <p:nvPr/>
        </p:nvSpPr>
        <p:spPr>
          <a:xfrm>
            <a:off x="852700" y="1792460"/>
            <a:ext cx="9774534" cy="1323439"/>
          </a:xfrm>
          <a:prstGeom prst="rect">
            <a:avLst/>
          </a:prstGeom>
          <a:noFill/>
        </p:spPr>
        <p:txBody>
          <a:bodyPr wrap="square" lIns="91440" tIns="45720" rIns="91440" bIns="45720" anchor="t">
            <a:spAutoFit/>
          </a:bodyPr>
          <a:lstStyle>
            <a:defPPr>
              <a:defRPr lang="en-US"/>
            </a:defPPr>
            <a:lvl2pPr marR="0" lvl="1">
              <a:spcBef>
                <a:spcPts val="0"/>
              </a:spcBef>
              <a:spcAft>
                <a:spcPts val="1000"/>
              </a:spcAft>
              <a:defRPr>
                <a:effectLst/>
                <a:latin typeface="Noto Sans" panose="020B0502040504020204" pitchFamily="34" charset="0"/>
                <a:ea typeface="Arial" panose="020B0604020202020204" pitchFamily="34" charset="0"/>
                <a:cs typeface="Times New Roman" panose="02020603050405020304" pitchFamily="18" charset="0"/>
              </a:defRPr>
            </a:lvl2pPr>
          </a:lstStyle>
          <a:p>
            <a:r>
              <a:rPr lang="en-US" sz="2000" dirty="0">
                <a:ea typeface="Noto Sans"/>
                <a:cs typeface="Noto Sans"/>
              </a:rPr>
              <a:t>When teams present their solutions, it allows them to visually convey their message, making it easier for the audience to understand their information or ideas. Well-designed presentations enhance the quality of communication and engagement with the audience.  </a:t>
            </a:r>
          </a:p>
        </p:txBody>
      </p:sp>
      <p:sp>
        <p:nvSpPr>
          <p:cNvPr id="9" name="TextBox 8">
            <a:extLst>
              <a:ext uri="{FF2B5EF4-FFF2-40B4-BE49-F238E27FC236}">
                <a16:creationId xmlns:a16="http://schemas.microsoft.com/office/drawing/2014/main" id="{DD50B893-5014-E900-6F11-7CAD54D0BD29}"/>
              </a:ext>
            </a:extLst>
          </p:cNvPr>
          <p:cNvSpPr txBox="1"/>
          <p:nvPr/>
        </p:nvSpPr>
        <p:spPr>
          <a:xfrm>
            <a:off x="852700" y="3224854"/>
            <a:ext cx="6426758" cy="2862322"/>
          </a:xfrm>
          <a:prstGeom prst="rect">
            <a:avLst/>
          </a:prstGeom>
          <a:noFill/>
        </p:spPr>
        <p:txBody>
          <a:bodyPr wrap="square" rtlCol="0">
            <a:spAutoFit/>
          </a:bodyPr>
          <a:lstStyle/>
          <a:p>
            <a:r>
              <a:rPr lang="en-US" sz="2000" dirty="0">
                <a:effectLst/>
                <a:ea typeface="Arial" panose="020B0604020202020204" pitchFamily="34" charset="0"/>
                <a:cs typeface="Times New Roman" panose="02020603050405020304" pitchFamily="18" charset="0"/>
              </a:rPr>
              <a:t>Presenting a solution to an audience is the opportunity to receive feedback on the design’s functionality, aesthetics, and overall design.</a:t>
            </a:r>
          </a:p>
          <a:p>
            <a:endParaRPr lang="en-US" sz="2000" dirty="0">
              <a:effectLst/>
              <a:ea typeface="Arial" panose="020B0604020202020204" pitchFamily="34" charset="0"/>
              <a:cs typeface="Times New Roman" panose="02020603050405020304" pitchFamily="18" charset="0"/>
            </a:endParaRPr>
          </a:p>
          <a:p>
            <a:r>
              <a:rPr lang="en-US" sz="2000" dirty="0">
                <a:effectLst/>
                <a:ea typeface="Arial" panose="020B0604020202020204" pitchFamily="34" charset="0"/>
                <a:cs typeface="Times New Roman" panose="02020603050405020304" pitchFamily="18" charset="0"/>
              </a:rPr>
              <a:t>Additionally, public speaking and communication are highly sought-after professional skills. Without these skills, the ability to progress in the working world would be more difficult.</a:t>
            </a:r>
          </a:p>
          <a:p>
            <a:endParaRPr lang="en-US" sz="2000" dirty="0"/>
          </a:p>
        </p:txBody>
      </p:sp>
    </p:spTree>
    <p:extLst>
      <p:ext uri="{BB962C8B-B14F-4D97-AF65-F5344CB8AC3E}">
        <p14:creationId xmlns:p14="http://schemas.microsoft.com/office/powerpoint/2010/main" val="27278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Improve</a:t>
            </a:r>
          </a:p>
        </p:txBody>
      </p:sp>
      <p:cxnSp>
        <p:nvCxnSpPr>
          <p:cNvPr id="6" name="Straight Connector 5">
            <a:extLst>
              <a:ext uri="{FF2B5EF4-FFF2-40B4-BE49-F238E27FC236}">
                <a16:creationId xmlns:a16="http://schemas.microsoft.com/office/drawing/2014/main" id="{7A391998-2895-8C2E-1D3B-4372B3C93E14}"/>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Graphic 3" descr="Lightbulb and gear outline">
            <a:extLst>
              <a:ext uri="{FF2B5EF4-FFF2-40B4-BE49-F238E27FC236}">
                <a16:creationId xmlns:a16="http://schemas.microsoft.com/office/drawing/2014/main" id="{EE7FAEA6-FF05-4E18-ED36-01BBB978E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01777"/>
            <a:ext cx="852700" cy="852700"/>
          </a:xfrm>
          <a:prstGeom prst="rect">
            <a:avLst/>
          </a:prstGeom>
        </p:spPr>
      </p:pic>
      <p:pic>
        <p:nvPicPr>
          <p:cNvPr id="5" name="Picture 4">
            <a:extLst>
              <a:ext uri="{FF2B5EF4-FFF2-40B4-BE49-F238E27FC236}">
                <a16:creationId xmlns:a16="http://schemas.microsoft.com/office/drawing/2014/main" id="{284DB147-80A0-04A0-4AA1-18C220B27750}"/>
              </a:ext>
            </a:extLst>
          </p:cNvPr>
          <p:cNvPicPr>
            <a:picLocks noChangeAspect="1"/>
          </p:cNvPicPr>
          <p:nvPr/>
        </p:nvPicPr>
        <p:blipFill>
          <a:blip r:embed="rId5"/>
          <a:stretch>
            <a:fillRect/>
          </a:stretch>
        </p:blipFill>
        <p:spPr>
          <a:xfrm>
            <a:off x="625490" y="2101298"/>
            <a:ext cx="4050647" cy="4095822"/>
          </a:xfrm>
          <a:prstGeom prst="rect">
            <a:avLst/>
          </a:prstGeom>
        </p:spPr>
      </p:pic>
      <p:sp>
        <p:nvSpPr>
          <p:cNvPr id="8" name="TextBox 7">
            <a:extLst>
              <a:ext uri="{FF2B5EF4-FFF2-40B4-BE49-F238E27FC236}">
                <a16:creationId xmlns:a16="http://schemas.microsoft.com/office/drawing/2014/main" id="{DCA28990-3751-734A-FBB0-91A571A39CF6}"/>
              </a:ext>
            </a:extLst>
          </p:cNvPr>
          <p:cNvSpPr txBox="1"/>
          <p:nvPr/>
        </p:nvSpPr>
        <p:spPr>
          <a:xfrm>
            <a:off x="4986495" y="2025551"/>
            <a:ext cx="6114422" cy="3693319"/>
          </a:xfrm>
          <a:prstGeom prst="rect">
            <a:avLst/>
          </a:prstGeom>
          <a:noFill/>
        </p:spPr>
        <p:txBody>
          <a:bodyPr wrap="square" lIns="91440" tIns="45720" rIns="91440" bIns="45720" anchor="t">
            <a:spAutoFit/>
          </a:bodyPr>
          <a:lstStyle/>
          <a:p>
            <a:pPr marR="0" lvl="1">
              <a:spcBef>
                <a:spcPts val="0"/>
              </a:spcBef>
              <a:spcAft>
                <a:spcPts val="0"/>
              </a:spcAft>
            </a:pPr>
            <a:r>
              <a:rPr lang="en-US" dirty="0">
                <a:effectLst/>
                <a:ea typeface="Arial" panose="020B0604020202020204" pitchFamily="34" charset="0"/>
                <a:cs typeface="Times New Roman" panose="02020603050405020304" pitchFamily="18" charset="0"/>
              </a:rPr>
              <a:t>The engineering design process is iterative, meaning that engineers and designers often repeat some or all these steps several times to refine their solution.</a:t>
            </a:r>
          </a:p>
          <a:p>
            <a:pPr marR="0" lvl="1">
              <a:spcBef>
                <a:spcPts val="0"/>
              </a:spcBef>
              <a:spcAft>
                <a:spcPts val="0"/>
              </a:spcAft>
            </a:pPr>
            <a:endParaRPr lang="en-US" dirty="0">
              <a:ea typeface="Arial" panose="020B0604020202020204" pitchFamily="34" charset="0"/>
              <a:cs typeface="Times New Roman" panose="02020603050405020304" pitchFamily="18" charset="0"/>
            </a:endParaRPr>
          </a:p>
          <a:p>
            <a:pPr marR="0" lvl="1">
              <a:spcBef>
                <a:spcPts val="0"/>
              </a:spcBef>
              <a:spcAft>
                <a:spcPts val="0"/>
              </a:spcAft>
            </a:pPr>
            <a:r>
              <a:rPr lang="en-US" dirty="0">
                <a:effectLst/>
                <a:ea typeface="Arial" panose="020B0604020202020204" pitchFamily="34" charset="0"/>
                <a:cs typeface="Times New Roman"/>
              </a:rPr>
              <a:t>Teams are not expected to develop a perfect solution the first time. It’s important to reflect on received feedback and determine how to improve on their original solution.</a:t>
            </a:r>
          </a:p>
          <a:p>
            <a:pPr marR="0" lvl="1">
              <a:spcBef>
                <a:spcPts val="0"/>
              </a:spcBef>
              <a:spcAft>
                <a:spcPts val="0"/>
              </a:spcAft>
            </a:pPr>
            <a:endParaRPr lang="en-US" dirty="0">
              <a:ea typeface="Arial" panose="020B0604020202020204" pitchFamily="34" charset="0"/>
              <a:cs typeface="Times New Roman" panose="02020603050405020304" pitchFamily="18" charset="0"/>
            </a:endParaRPr>
          </a:p>
          <a:p>
            <a:pPr marR="0" lvl="1">
              <a:spcBef>
                <a:spcPts val="0"/>
              </a:spcBef>
              <a:spcAft>
                <a:spcPts val="0"/>
              </a:spcAft>
            </a:pPr>
            <a:r>
              <a:rPr lang="en-US" dirty="0">
                <a:effectLst/>
                <a:ea typeface="Arial" panose="020B0604020202020204" pitchFamily="34" charset="0"/>
                <a:cs typeface="Times New Roman"/>
              </a:rPr>
              <a:t>It is perfectly acceptable, and expected, for teams to go back to previous steps in the design process. This iterative process teaches grit</a:t>
            </a:r>
            <a:r>
              <a:rPr lang="en-US" dirty="0">
                <a:ea typeface="Arial" panose="020B0604020202020204" pitchFamily="34" charset="0"/>
                <a:cs typeface="Times New Roman"/>
              </a:rPr>
              <a:t>,</a:t>
            </a:r>
            <a:r>
              <a:rPr lang="en-US" dirty="0">
                <a:effectLst/>
                <a:ea typeface="Arial" panose="020B0604020202020204" pitchFamily="34" charset="0"/>
                <a:cs typeface="Times New Roman"/>
              </a:rPr>
              <a:t> as there is a difference between being done and doing your best work!</a:t>
            </a:r>
          </a:p>
        </p:txBody>
      </p:sp>
    </p:spTree>
    <p:extLst>
      <p:ext uri="{BB962C8B-B14F-4D97-AF65-F5344CB8AC3E}">
        <p14:creationId xmlns:p14="http://schemas.microsoft.com/office/powerpoint/2010/main" val="204715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Today’s Plan</a:t>
            </a:r>
          </a:p>
        </p:txBody>
      </p:sp>
      <p:sp>
        <p:nvSpPr>
          <p:cNvPr id="3" name="Content Placeholder 2">
            <a:extLst>
              <a:ext uri="{FF2B5EF4-FFF2-40B4-BE49-F238E27FC236}">
                <a16:creationId xmlns:a16="http://schemas.microsoft.com/office/drawing/2014/main" id="{EFF01DA9-8CF8-3269-F745-8555B52F88E9}"/>
              </a:ext>
            </a:extLst>
          </p:cNvPr>
          <p:cNvSpPr>
            <a:spLocks noGrp="1"/>
          </p:cNvSpPr>
          <p:nvPr>
            <p:ph idx="1"/>
          </p:nvPr>
        </p:nvSpPr>
        <p:spPr/>
        <p:txBody>
          <a:bodyPr/>
          <a:lstStyle/>
          <a:p>
            <a:pPr>
              <a:buClr>
                <a:schemeClr val="accent1"/>
              </a:buClr>
            </a:pPr>
            <a:r>
              <a:rPr lang="en-US" dirty="0"/>
              <a:t>Introduction</a:t>
            </a:r>
          </a:p>
          <a:p>
            <a:pPr>
              <a:buClr>
                <a:schemeClr val="accent1"/>
              </a:buClr>
            </a:pPr>
            <a:r>
              <a:rPr lang="en-US" dirty="0"/>
              <a:t>Plastic Waste</a:t>
            </a:r>
          </a:p>
          <a:p>
            <a:pPr lvl="1">
              <a:buClr>
                <a:schemeClr val="accent1"/>
              </a:buClr>
              <a:buFont typeface="Courier New" panose="02070309020205020404" pitchFamily="49" charset="0"/>
              <a:buChar char="o"/>
            </a:pPr>
            <a:r>
              <a:rPr lang="en-US" dirty="0"/>
              <a:t>  Biggest Contributors</a:t>
            </a:r>
          </a:p>
          <a:p>
            <a:pPr lvl="1">
              <a:buClr>
                <a:schemeClr val="accent1"/>
              </a:buClr>
              <a:buFont typeface="Courier New" panose="02070309020205020404" pitchFamily="49" charset="0"/>
              <a:buChar char="o"/>
            </a:pPr>
            <a:r>
              <a:rPr lang="en-US" dirty="0"/>
              <a:t>  Environmental Effects</a:t>
            </a:r>
          </a:p>
          <a:p>
            <a:pPr lvl="1">
              <a:buClr>
                <a:schemeClr val="accent1"/>
              </a:buClr>
              <a:buFont typeface="Courier New" panose="02070309020205020404" pitchFamily="49" charset="0"/>
              <a:buChar char="o"/>
            </a:pPr>
            <a:r>
              <a:rPr lang="en-US" dirty="0"/>
              <a:t>  Making a Difference</a:t>
            </a:r>
          </a:p>
          <a:p>
            <a:pPr marL="457200" lvl="1" indent="-457200">
              <a:spcBef>
                <a:spcPts val="1000"/>
              </a:spcBef>
              <a:buClr>
                <a:schemeClr val="accent1"/>
              </a:buClr>
            </a:pPr>
            <a:r>
              <a:rPr lang="en-US" sz="2800" dirty="0"/>
              <a:t>Engineering Design Process</a:t>
            </a:r>
            <a:endParaRPr lang="en-US" dirty="0"/>
          </a:p>
          <a:p>
            <a:pPr>
              <a:buClr>
                <a:schemeClr val="accent1"/>
              </a:buClr>
            </a:pPr>
            <a:r>
              <a:rPr lang="en-US" b="1" dirty="0"/>
              <a:t>Activity: </a:t>
            </a:r>
            <a:r>
              <a:rPr lang="en-US" dirty="0"/>
              <a:t>Eco-Friendly Packaging</a:t>
            </a:r>
          </a:p>
          <a:p>
            <a:pPr>
              <a:buClr>
                <a:schemeClr val="accent1"/>
              </a:buClr>
            </a:pPr>
            <a:r>
              <a:rPr lang="en-US" dirty="0"/>
              <a:t>Reflection</a:t>
            </a:r>
          </a:p>
        </p:txBody>
      </p:sp>
      <p:cxnSp>
        <p:nvCxnSpPr>
          <p:cNvPr id="6" name="Straight Connector 5">
            <a:extLst>
              <a:ext uri="{FF2B5EF4-FFF2-40B4-BE49-F238E27FC236}">
                <a16:creationId xmlns:a16="http://schemas.microsoft.com/office/drawing/2014/main" id="{EF744054-E270-69B0-AD53-E79F27A410CF}"/>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1" name="Graphic 10" descr="Recycle outline">
            <a:extLst>
              <a:ext uri="{FF2B5EF4-FFF2-40B4-BE49-F238E27FC236}">
                <a16:creationId xmlns:a16="http://schemas.microsoft.com/office/drawing/2014/main" id="{A7FDBB67-36C2-388A-ABC2-ACD137DEA5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pic>
        <p:nvPicPr>
          <p:cNvPr id="5" name="Picture 4">
            <a:extLst>
              <a:ext uri="{FF2B5EF4-FFF2-40B4-BE49-F238E27FC236}">
                <a16:creationId xmlns:a16="http://schemas.microsoft.com/office/drawing/2014/main" id="{98710B74-9C10-0D71-6780-4E68F6EB2557}"/>
              </a:ext>
            </a:extLst>
          </p:cNvPr>
          <p:cNvPicPr>
            <a:picLocks noChangeAspect="1"/>
          </p:cNvPicPr>
          <p:nvPr/>
        </p:nvPicPr>
        <p:blipFill>
          <a:blip r:embed="rId5"/>
          <a:stretch>
            <a:fillRect/>
          </a:stretch>
        </p:blipFill>
        <p:spPr>
          <a:xfrm>
            <a:off x="6817887" y="2022243"/>
            <a:ext cx="4535913" cy="30541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7382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Learning Activity</a:t>
            </a:r>
          </a:p>
        </p:txBody>
      </p:sp>
      <p:sp>
        <p:nvSpPr>
          <p:cNvPr id="6" name="TextBox 5">
            <a:extLst>
              <a:ext uri="{FF2B5EF4-FFF2-40B4-BE49-F238E27FC236}">
                <a16:creationId xmlns:a16="http://schemas.microsoft.com/office/drawing/2014/main" id="{5A52393B-2D08-CFE8-C015-593FA8A8332C}"/>
              </a:ext>
            </a:extLst>
          </p:cNvPr>
          <p:cNvSpPr txBox="1"/>
          <p:nvPr/>
        </p:nvSpPr>
        <p:spPr>
          <a:xfrm>
            <a:off x="4923198" y="2733739"/>
            <a:ext cx="6671763" cy="1569660"/>
          </a:xfrm>
          <a:prstGeom prst="rect">
            <a:avLst/>
          </a:prstGeom>
          <a:noFill/>
        </p:spPr>
        <p:txBody>
          <a:bodyPr wrap="square">
            <a:spAutoFit/>
          </a:bodyPr>
          <a:lstStyle/>
          <a:p>
            <a:pPr marR="0" lvl="2">
              <a:spcBef>
                <a:spcPts val="0"/>
              </a:spcBef>
              <a:spcAft>
                <a:spcPts val="1000"/>
              </a:spcAft>
            </a:pPr>
            <a:r>
              <a:rPr lang="en-US" sz="2400" dirty="0">
                <a:effectLst/>
                <a:ea typeface="Arial" panose="020B0604020202020204" pitchFamily="34" charset="0"/>
                <a:cs typeface="Times New Roman" panose="02020603050405020304" pitchFamily="18" charset="0"/>
              </a:rPr>
              <a:t>Teams will work through the steps of the engineering design process to design a new, </a:t>
            </a:r>
            <a:r>
              <a:rPr lang="en-US" sz="2400" dirty="0">
                <a:solidFill>
                  <a:schemeClr val="accent1"/>
                </a:solidFill>
                <a:effectLst/>
                <a:ea typeface="Arial" panose="020B0604020202020204" pitchFamily="34" charset="0"/>
                <a:cs typeface="Times New Roman" panose="02020603050405020304" pitchFamily="18" charset="0"/>
              </a:rPr>
              <a:t>environmentally friendly packaging solution </a:t>
            </a:r>
            <a:r>
              <a:rPr lang="en-US" sz="2400" dirty="0">
                <a:effectLst/>
                <a:ea typeface="Arial" panose="020B0604020202020204" pitchFamily="34" charset="0"/>
                <a:cs typeface="Times New Roman" panose="02020603050405020304" pitchFamily="18" charset="0"/>
              </a:rPr>
              <a:t>for an existing product.</a:t>
            </a:r>
          </a:p>
        </p:txBody>
      </p:sp>
      <p:pic>
        <p:nvPicPr>
          <p:cNvPr id="5" name="Graphic 4" descr="Recycle outline">
            <a:extLst>
              <a:ext uri="{FF2B5EF4-FFF2-40B4-BE49-F238E27FC236}">
                <a16:creationId xmlns:a16="http://schemas.microsoft.com/office/drawing/2014/main" id="{C8E5EF27-0B6F-E979-1BF1-A4A6EB7FF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8" name="Straight Connector 7">
            <a:extLst>
              <a:ext uri="{FF2B5EF4-FFF2-40B4-BE49-F238E27FC236}">
                <a16:creationId xmlns:a16="http://schemas.microsoft.com/office/drawing/2014/main" id="{29615B82-3EB6-365E-062A-881F5F732D8B}"/>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A group of people sitting at a table&#10;&#10;Description automatically generated">
            <a:extLst>
              <a:ext uri="{FF2B5EF4-FFF2-40B4-BE49-F238E27FC236}">
                <a16:creationId xmlns:a16="http://schemas.microsoft.com/office/drawing/2014/main" id="{6F4B90DD-A7A3-BA45-840A-94189DA7F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36" y="793666"/>
            <a:ext cx="6858000" cy="6858000"/>
          </a:xfrm>
          <a:prstGeom prst="rect">
            <a:avLst/>
          </a:prstGeom>
        </p:spPr>
      </p:pic>
    </p:spTree>
    <p:extLst>
      <p:ext uri="{BB962C8B-B14F-4D97-AF65-F5344CB8AC3E}">
        <p14:creationId xmlns:p14="http://schemas.microsoft.com/office/powerpoint/2010/main" val="105441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Materials</a:t>
            </a:r>
          </a:p>
        </p:txBody>
      </p:sp>
      <p:sp>
        <p:nvSpPr>
          <p:cNvPr id="5" name="TextBox 4">
            <a:extLst>
              <a:ext uri="{FF2B5EF4-FFF2-40B4-BE49-F238E27FC236}">
                <a16:creationId xmlns:a16="http://schemas.microsoft.com/office/drawing/2014/main" id="{002EEBCB-258D-A8C0-A38B-00DD15F15943}"/>
              </a:ext>
            </a:extLst>
          </p:cNvPr>
          <p:cNvSpPr txBox="1"/>
          <p:nvPr/>
        </p:nvSpPr>
        <p:spPr>
          <a:xfrm>
            <a:off x="627186" y="2154134"/>
            <a:ext cx="6587531" cy="2970044"/>
          </a:xfrm>
          <a:prstGeom prst="rect">
            <a:avLst/>
          </a:prstGeom>
          <a:noFill/>
        </p:spPr>
        <p:txBody>
          <a:bodyPr wrap="square" lIns="91440" tIns="45720" rIns="91440" bIns="45720" rtlCol="0" anchor="t">
            <a:spAutoFit/>
          </a:bodyPr>
          <a:lstStyle/>
          <a:p>
            <a:pPr marL="342900" indent="-342900">
              <a:spcBef>
                <a:spcPts val="600"/>
              </a:spcBef>
              <a:spcAft>
                <a:spcPts val="0"/>
              </a:spcAft>
              <a:buClr>
                <a:schemeClr val="accent1"/>
              </a:buClr>
              <a:buFont typeface="Symbol" panose="05050102010706020507" pitchFamily="18" charset="2"/>
              <a:buChar char=""/>
            </a:pPr>
            <a:r>
              <a:rPr lang="en-US" dirty="0">
                <a:cs typeface="Times New Roman"/>
              </a:rPr>
              <a:t>Student Activity Workbook: Packaging Pioneers, 1 per student</a:t>
            </a:r>
          </a:p>
          <a:p>
            <a:pPr marL="342900" indent="-342900">
              <a:spcBef>
                <a:spcPts val="600"/>
              </a:spcBef>
              <a:spcAft>
                <a:spcPts val="0"/>
              </a:spcAft>
              <a:buClr>
                <a:schemeClr val="accent1"/>
              </a:buClr>
              <a:buFont typeface="Symbol" panose="05050102010706020507" pitchFamily="18" charset="2"/>
              <a:buChar char=""/>
            </a:pPr>
            <a:r>
              <a:rPr lang="en-US" dirty="0">
                <a:cs typeface="Times New Roman" panose="02020603050405020304" pitchFamily="18" charset="0"/>
              </a:rPr>
              <a:t>Computer, Chromebook, Tablet, etc. that has internet capabilities, 1 per group</a:t>
            </a:r>
          </a:p>
          <a:p>
            <a:pPr marL="342900" indent="-342900">
              <a:spcBef>
                <a:spcPts val="600"/>
              </a:spcBef>
              <a:spcAft>
                <a:spcPts val="0"/>
              </a:spcAft>
              <a:buClr>
                <a:schemeClr val="accent1"/>
              </a:buClr>
              <a:buFont typeface="Symbol" panose="05050102010706020507" pitchFamily="18" charset="2"/>
              <a:buChar char=""/>
            </a:pPr>
            <a:r>
              <a:rPr lang="en-US" dirty="0">
                <a:cs typeface="Times New Roman" panose="02020603050405020304" pitchFamily="18" charset="0"/>
              </a:rPr>
              <a:t>Poster board (22” x 28” or 56cm x 71cm), 1 per group</a:t>
            </a:r>
          </a:p>
          <a:p>
            <a:pPr marL="342900" indent="-342900">
              <a:spcBef>
                <a:spcPts val="600"/>
              </a:spcBef>
              <a:spcAft>
                <a:spcPts val="0"/>
              </a:spcAft>
              <a:buClr>
                <a:schemeClr val="accent1"/>
              </a:buClr>
              <a:buFont typeface="Symbol" panose="05050102010706020507" pitchFamily="18" charset="2"/>
              <a:buChar char=""/>
            </a:pPr>
            <a:r>
              <a:rPr lang="en-US" dirty="0">
                <a:cs typeface="Times New Roman" panose="02020603050405020304" pitchFamily="18" charset="0"/>
              </a:rPr>
              <a:t>Markers/crayons, 1 package of markers or crayons containing multiple colors per team</a:t>
            </a:r>
          </a:p>
          <a:p>
            <a:pPr marL="342900" indent="-342900">
              <a:spcBef>
                <a:spcPts val="600"/>
              </a:spcBef>
              <a:spcAft>
                <a:spcPts val="0"/>
              </a:spcAft>
              <a:buClr>
                <a:schemeClr val="accent1"/>
              </a:buClr>
              <a:buFont typeface="Symbol" panose="05050102010706020507" pitchFamily="18" charset="2"/>
              <a:buChar char=""/>
            </a:pPr>
            <a:r>
              <a:rPr lang="en-US" dirty="0">
                <a:cs typeface="Times New Roman" panose="02020603050405020304" pitchFamily="18" charset="0"/>
              </a:rPr>
              <a:t>Pencil, 1 per student</a:t>
            </a:r>
          </a:p>
          <a:p>
            <a:pPr marL="342900" indent="-342900">
              <a:spcBef>
                <a:spcPts val="600"/>
              </a:spcBef>
              <a:spcAft>
                <a:spcPts val="1000"/>
              </a:spcAft>
              <a:buClr>
                <a:schemeClr val="accent1"/>
              </a:buClr>
              <a:buFont typeface="Symbol" panose="05050102010706020507" pitchFamily="18" charset="2"/>
              <a:buChar char=""/>
            </a:pPr>
            <a:r>
              <a:rPr lang="en-US" dirty="0">
                <a:cs typeface="Times New Roman" panose="02020603050405020304" pitchFamily="18" charset="0"/>
              </a:rPr>
              <a:t>Physical examples of items for groups to choose from to redesign, (optional)</a:t>
            </a:r>
          </a:p>
        </p:txBody>
      </p:sp>
      <p:pic>
        <p:nvPicPr>
          <p:cNvPr id="7" name="Graphic 6" descr="Recycle outline">
            <a:extLst>
              <a:ext uri="{FF2B5EF4-FFF2-40B4-BE49-F238E27FC236}">
                <a16:creationId xmlns:a16="http://schemas.microsoft.com/office/drawing/2014/main" id="{3E89FB3A-BF7E-F9AD-FAA0-22E27EAF1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9" name="Straight Connector 8">
            <a:extLst>
              <a:ext uri="{FF2B5EF4-FFF2-40B4-BE49-F238E27FC236}">
                <a16:creationId xmlns:a16="http://schemas.microsoft.com/office/drawing/2014/main" id="{975DC0C5-AD95-2815-93A9-0A46ED5C94B8}"/>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0C85C6A-F478-1ADC-4101-8A6EF37CF753}"/>
              </a:ext>
            </a:extLst>
          </p:cNvPr>
          <p:cNvPicPr>
            <a:picLocks noChangeAspect="1"/>
          </p:cNvPicPr>
          <p:nvPr/>
        </p:nvPicPr>
        <p:blipFill>
          <a:blip r:embed="rId5"/>
          <a:stretch>
            <a:fillRect/>
          </a:stretch>
        </p:blipFill>
        <p:spPr>
          <a:xfrm>
            <a:off x="7214717" y="2154134"/>
            <a:ext cx="4725059" cy="4582164"/>
          </a:xfrm>
          <a:prstGeom prst="rect">
            <a:avLst/>
          </a:prstGeom>
        </p:spPr>
      </p:pic>
    </p:spTree>
    <p:extLst>
      <p:ext uri="{BB962C8B-B14F-4D97-AF65-F5344CB8AC3E}">
        <p14:creationId xmlns:p14="http://schemas.microsoft.com/office/powerpoint/2010/main" val="227801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in Action! </a:t>
            </a:r>
            <a:r>
              <a:rPr lang="en-US" i="1" dirty="0"/>
              <a:t>Ask &amp; Collect</a:t>
            </a:r>
          </a:p>
        </p:txBody>
      </p:sp>
      <p:pic>
        <p:nvPicPr>
          <p:cNvPr id="6" name="Graphic 5" descr="Recycle outline">
            <a:extLst>
              <a:ext uri="{FF2B5EF4-FFF2-40B4-BE49-F238E27FC236}">
                <a16:creationId xmlns:a16="http://schemas.microsoft.com/office/drawing/2014/main" id="{BF292036-179C-04EE-402B-ECF74038E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8" name="Straight Connector 7">
            <a:extLst>
              <a:ext uri="{FF2B5EF4-FFF2-40B4-BE49-F238E27FC236}">
                <a16:creationId xmlns:a16="http://schemas.microsoft.com/office/drawing/2014/main" id="{BAF7C28A-DE51-12FC-EDC0-100B6D7E6211}"/>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A group of colorful rectangular objects with question marks&#10;&#10;Description automatically generated">
            <a:extLst>
              <a:ext uri="{FF2B5EF4-FFF2-40B4-BE49-F238E27FC236}">
                <a16:creationId xmlns:a16="http://schemas.microsoft.com/office/drawing/2014/main" id="{DED1A727-91FD-ADE0-0071-7B45573BD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2200" y="1519467"/>
            <a:ext cx="4650980" cy="4650980"/>
          </a:xfrm>
          <a:prstGeom prst="rect">
            <a:avLst/>
          </a:prstGeom>
        </p:spPr>
      </p:pic>
      <p:sp>
        <p:nvSpPr>
          <p:cNvPr id="5" name="TextBox 4">
            <a:extLst>
              <a:ext uri="{FF2B5EF4-FFF2-40B4-BE49-F238E27FC236}">
                <a16:creationId xmlns:a16="http://schemas.microsoft.com/office/drawing/2014/main" id="{F708F0A7-2092-152F-BFB0-3343F95EB2C3}"/>
              </a:ext>
            </a:extLst>
          </p:cNvPr>
          <p:cNvSpPr txBox="1"/>
          <p:nvPr/>
        </p:nvSpPr>
        <p:spPr>
          <a:xfrm>
            <a:off x="415751" y="1801978"/>
            <a:ext cx="7757410" cy="5473293"/>
          </a:xfrm>
          <a:prstGeom prst="rect">
            <a:avLst/>
          </a:prstGeom>
          <a:noFill/>
        </p:spPr>
        <p:txBody>
          <a:bodyPr wrap="square">
            <a:spAutoFit/>
          </a:bodyPr>
          <a:lstStyle/>
          <a:p>
            <a:pPr marR="0" lvl="1">
              <a:spcBef>
                <a:spcPts val="0"/>
              </a:spcBef>
              <a:spcAft>
                <a:spcPts val="1000"/>
              </a:spcAft>
            </a:pPr>
            <a:r>
              <a:rPr lang="en-US" sz="1800" dirty="0">
                <a:effectLst/>
                <a:ea typeface="Arial" panose="020B0604020202020204" pitchFamily="34" charset="0"/>
                <a:cs typeface="Times New Roman" panose="02020603050405020304" pitchFamily="18" charset="0"/>
              </a:rPr>
              <a:t>Teams will be given </a:t>
            </a:r>
            <a:r>
              <a:rPr lang="en-US" sz="1800" u="sng" dirty="0">
                <a:solidFill>
                  <a:schemeClr val="accent4"/>
                </a:solidFill>
                <a:effectLst/>
                <a:ea typeface="Arial" panose="020B0604020202020204" pitchFamily="34" charset="0"/>
                <a:cs typeface="Times New Roman" panose="02020603050405020304" pitchFamily="18" charset="0"/>
              </a:rPr>
              <a:t>10 minutes</a:t>
            </a:r>
            <a:r>
              <a:rPr lang="en-US" sz="1800" dirty="0">
                <a:solidFill>
                  <a:schemeClr val="accent4"/>
                </a:solidFill>
                <a:effectLst/>
                <a:ea typeface="Arial" panose="020B0604020202020204" pitchFamily="34" charset="0"/>
                <a:cs typeface="Times New Roman" panose="02020603050405020304" pitchFamily="18" charset="0"/>
              </a:rPr>
              <a:t> </a:t>
            </a:r>
            <a:r>
              <a:rPr lang="en-US" sz="1800" dirty="0">
                <a:effectLst/>
                <a:ea typeface="Arial" panose="020B0604020202020204" pitchFamily="34" charset="0"/>
                <a:cs typeface="Times New Roman" panose="02020603050405020304" pitchFamily="18" charset="0"/>
              </a:rPr>
              <a:t>to ask questions, research examples of sustainable packaging, and identify key characteristics of their assigned product using the internet.</a:t>
            </a: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a:p>
            <a:pPr lvl="1">
              <a:spcAft>
                <a:spcPts val="1000"/>
              </a:spcAft>
            </a:pPr>
            <a:r>
              <a:rPr lang="en-US" dirty="0">
                <a:effectLst/>
                <a:ea typeface="Arial" panose="020B0604020202020204" pitchFamily="34" charset="0"/>
                <a:cs typeface="Times New Roman" panose="02020603050405020304" pitchFamily="18" charset="0"/>
              </a:rPr>
              <a:t>Potential research topics could include the following:</a:t>
            </a:r>
          </a:p>
          <a:p>
            <a:pPr marL="1600200" marR="0" lvl="3" indent="-228600">
              <a:spcBef>
                <a:spcPts val="400"/>
              </a:spcBef>
              <a:spcAft>
                <a:spcPts val="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The difference between sustainable and non-sustainable packaging.</a:t>
            </a:r>
          </a:p>
          <a:p>
            <a:pPr marL="1600200" marR="0" lvl="3" indent="-228600">
              <a:spcBef>
                <a:spcPts val="400"/>
              </a:spcBef>
              <a:spcAft>
                <a:spcPts val="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Examples of sustainable packaging that reduces waste.</a:t>
            </a:r>
          </a:p>
          <a:p>
            <a:pPr marL="1600200" marR="0" lvl="3" indent="-228600">
              <a:spcBef>
                <a:spcPts val="400"/>
              </a:spcBef>
              <a:spcAft>
                <a:spcPts val="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The cost of various eco-friendly packaging materials.</a:t>
            </a:r>
          </a:p>
          <a:p>
            <a:pPr marL="1600200" marR="0" lvl="3" indent="-228600">
              <a:spcBef>
                <a:spcPts val="400"/>
              </a:spcBef>
              <a:spcAft>
                <a:spcPts val="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Positive and negative characteristics of the current packaging solution for their assigned product.</a:t>
            </a:r>
          </a:p>
          <a:p>
            <a:pPr marL="1600200" marR="0" lvl="3" indent="-228600">
              <a:spcBef>
                <a:spcPts val="400"/>
              </a:spcBef>
              <a:spcAft>
                <a:spcPts val="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Temperature requirements for their assigned product to consider during shipping.</a:t>
            </a:r>
          </a:p>
          <a:p>
            <a:pPr marL="1600200" marR="0" lvl="3" indent="-228600">
              <a:spcBef>
                <a:spcPts val="400"/>
              </a:spcBef>
              <a:spcAft>
                <a:spcPts val="1000"/>
              </a:spcAft>
              <a:buClr>
                <a:schemeClr val="accent1"/>
              </a:buClr>
              <a:buFont typeface="Arial" panose="020B0604020202020204" pitchFamily="34" charset="0"/>
              <a:buChar char="•"/>
            </a:pPr>
            <a:r>
              <a:rPr lang="en-US" sz="1800" dirty="0">
                <a:effectLst/>
                <a:ea typeface="Arial" panose="020B0604020202020204" pitchFamily="34" charset="0"/>
                <a:cs typeface="Times New Roman" panose="02020603050405020304" pitchFamily="18" charset="0"/>
              </a:rPr>
              <a:t>Size constraints for their assigned product.</a:t>
            </a:r>
          </a:p>
          <a:p>
            <a:pPr lvl="1">
              <a:spcAft>
                <a:spcPts val="1000"/>
              </a:spcAft>
            </a:pPr>
            <a:endParaRPr lang="en-US" dirty="0">
              <a:effectLst/>
              <a:ea typeface="Arial" panose="020B0604020202020204" pitchFamily="34" charset="0"/>
              <a:cs typeface="Times New Roman" panose="02020603050405020304" pitchFamily="18" charset="0"/>
            </a:endParaRP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D3D9EC8-864D-3A2E-C902-44159261BBDD}"/>
              </a:ext>
            </a:extLst>
          </p:cNvPr>
          <p:cNvSpPr txBox="1"/>
          <p:nvPr/>
        </p:nvSpPr>
        <p:spPr>
          <a:xfrm>
            <a:off x="8329664" y="4830701"/>
            <a:ext cx="3336053" cy="1015663"/>
          </a:xfrm>
          <a:prstGeom prst="rect">
            <a:avLst/>
          </a:prstGeom>
          <a:noFill/>
        </p:spPr>
        <p:txBody>
          <a:bodyPr wrap="square" rtlCol="0">
            <a:spAutoFit/>
          </a:bodyPr>
          <a:lstStyle/>
          <a:p>
            <a:r>
              <a:rPr lang="en-US" sz="1400" i="1" dirty="0">
                <a:effectLst/>
                <a:ea typeface="Arial" panose="020B0604020202020204" pitchFamily="34" charset="0"/>
                <a:cs typeface="Times New Roman" panose="02020603050405020304" pitchFamily="18" charset="0"/>
              </a:rPr>
              <a:t>*Record research in the Student Activity Workbook to ensure all information is captured.</a:t>
            </a:r>
          </a:p>
          <a:p>
            <a:endParaRPr lang="en-US" dirty="0"/>
          </a:p>
        </p:txBody>
      </p:sp>
    </p:spTree>
    <p:extLst>
      <p:ext uri="{BB962C8B-B14F-4D97-AF65-F5344CB8AC3E}">
        <p14:creationId xmlns:p14="http://schemas.microsoft.com/office/powerpoint/2010/main" val="42739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in Action! </a:t>
            </a:r>
            <a:r>
              <a:rPr lang="en-US" i="1" dirty="0"/>
              <a:t>Imagine</a:t>
            </a:r>
          </a:p>
        </p:txBody>
      </p:sp>
      <p:pic>
        <p:nvPicPr>
          <p:cNvPr id="6" name="Graphic 5" descr="Recycle outline">
            <a:extLst>
              <a:ext uri="{FF2B5EF4-FFF2-40B4-BE49-F238E27FC236}">
                <a16:creationId xmlns:a16="http://schemas.microsoft.com/office/drawing/2014/main" id="{948B211F-2D5D-186B-327E-61B0A75CBC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9" name="Straight Connector 8">
            <a:extLst>
              <a:ext uri="{FF2B5EF4-FFF2-40B4-BE49-F238E27FC236}">
                <a16:creationId xmlns:a16="http://schemas.microsoft.com/office/drawing/2014/main" id="{FE131C98-ED28-4A96-7D43-35D68C92DF3B}"/>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0ADCDC7-8403-6C27-0E77-2FEE511B83B2}"/>
              </a:ext>
            </a:extLst>
          </p:cNvPr>
          <p:cNvPicPr>
            <a:picLocks noChangeAspect="1"/>
          </p:cNvPicPr>
          <p:nvPr/>
        </p:nvPicPr>
        <p:blipFill>
          <a:blip r:embed="rId5">
            <a:alphaModFix amt="35000"/>
          </a:blip>
          <a:stretch>
            <a:fillRect/>
          </a:stretch>
        </p:blipFill>
        <p:spPr>
          <a:xfrm>
            <a:off x="7599673" y="1474501"/>
            <a:ext cx="4592327" cy="4600204"/>
          </a:xfrm>
          <a:prstGeom prst="rect">
            <a:avLst/>
          </a:prstGeom>
        </p:spPr>
      </p:pic>
      <p:sp>
        <p:nvSpPr>
          <p:cNvPr id="8" name="TextBox 7">
            <a:extLst>
              <a:ext uri="{FF2B5EF4-FFF2-40B4-BE49-F238E27FC236}">
                <a16:creationId xmlns:a16="http://schemas.microsoft.com/office/drawing/2014/main" id="{005F43DE-C020-C5A9-4233-48C9817975B3}"/>
              </a:ext>
            </a:extLst>
          </p:cNvPr>
          <p:cNvSpPr txBox="1"/>
          <p:nvPr/>
        </p:nvSpPr>
        <p:spPr>
          <a:xfrm>
            <a:off x="310243" y="1714518"/>
            <a:ext cx="7084469" cy="4867999"/>
          </a:xfrm>
          <a:prstGeom prst="rect">
            <a:avLst/>
          </a:prstGeom>
          <a:noFill/>
        </p:spPr>
        <p:txBody>
          <a:bodyPr wrap="square" lIns="91440" tIns="45720" rIns="91440" bIns="45720" anchor="t">
            <a:spAutoFit/>
          </a:bodyPr>
          <a:lstStyle/>
          <a:p>
            <a:pPr marR="0" lvl="1">
              <a:spcBef>
                <a:spcPts val="0"/>
              </a:spcBef>
              <a:spcAft>
                <a:spcPts val="1000"/>
              </a:spcAft>
            </a:pPr>
            <a:r>
              <a:rPr lang="en-US" sz="1800" dirty="0">
                <a:effectLst/>
                <a:ea typeface="Arial" panose="020B0604020202020204" pitchFamily="34" charset="0"/>
                <a:cs typeface="Times New Roman"/>
              </a:rPr>
              <a:t>Using what they learned from the content presentation and their research, </a:t>
            </a:r>
            <a:r>
              <a:rPr lang="en-US" dirty="0">
                <a:ea typeface="Arial" panose="020B0604020202020204" pitchFamily="34" charset="0"/>
                <a:cs typeface="Times New Roman"/>
              </a:rPr>
              <a:t>t</a:t>
            </a:r>
            <a:r>
              <a:rPr lang="en-US" sz="1800" dirty="0">
                <a:effectLst/>
                <a:ea typeface="Arial" panose="020B0604020202020204" pitchFamily="34" charset="0"/>
                <a:cs typeface="Times New Roman"/>
              </a:rPr>
              <a:t>eams will spend the next </a:t>
            </a:r>
            <a:r>
              <a:rPr lang="en-US" sz="1800" u="sng" dirty="0">
                <a:solidFill>
                  <a:schemeClr val="accent4"/>
                </a:solidFill>
                <a:effectLst/>
                <a:ea typeface="Arial" panose="020B0604020202020204" pitchFamily="34" charset="0"/>
                <a:cs typeface="Times New Roman"/>
              </a:rPr>
              <a:t>20 minutes </a:t>
            </a:r>
            <a:r>
              <a:rPr lang="en-US" sz="1800" dirty="0">
                <a:effectLst/>
                <a:ea typeface="Arial" panose="020B0604020202020204" pitchFamily="34" charset="0"/>
                <a:cs typeface="Times New Roman"/>
              </a:rPr>
              <a:t>brainstorming a list of eco-friendly packaging solutions for their assigned product.</a:t>
            </a:r>
          </a:p>
          <a:p>
            <a:pPr lvl="1">
              <a:spcAft>
                <a:spcPts val="1000"/>
              </a:spcAft>
            </a:pPr>
            <a:r>
              <a:rPr lang="en-US" dirty="0">
                <a:ea typeface="+mn-lt"/>
                <a:cs typeface="+mn-lt"/>
              </a:rPr>
              <a:t>Teams should sketch their proposed designs to help team members fully understand the proposed solutions.</a:t>
            </a:r>
            <a:endParaRPr lang="en-US"/>
          </a:p>
          <a:p>
            <a:pPr marR="0" lvl="1">
              <a:spcBef>
                <a:spcPts val="0"/>
              </a:spcBef>
              <a:spcAft>
                <a:spcPts val="1000"/>
              </a:spcAft>
            </a:pPr>
            <a:r>
              <a:rPr lang="en-US" dirty="0">
                <a:ea typeface="Arial" panose="020B0604020202020204" pitchFamily="34" charset="0"/>
                <a:cs typeface="Times New Roman" panose="02020603050405020304" pitchFamily="18" charset="0"/>
              </a:rPr>
              <a:t>Brainstorming Rules:</a:t>
            </a:r>
          </a:p>
          <a:p>
            <a:pPr marL="971550" lvl="2" indent="-285750">
              <a:spcBef>
                <a:spcPts val="600"/>
              </a:spcBef>
              <a:buClr>
                <a:schemeClr val="accent1"/>
              </a:buClr>
              <a:buFont typeface="Arial" panose="020B0604020202020204" pitchFamily="34" charset="0"/>
              <a:buChar char="•"/>
              <a:defRPr/>
            </a:pPr>
            <a:r>
              <a:rPr lang="en-US" dirty="0">
                <a:cs typeface="Times New Roman" panose="02020603050405020304" pitchFamily="18" charset="0"/>
              </a:rPr>
              <a:t>Accept all creative and wild ideas, delay judgement</a:t>
            </a:r>
          </a:p>
          <a:p>
            <a:pPr marL="971550" lvl="2" indent="-285750">
              <a:spcBef>
                <a:spcPts val="600"/>
              </a:spcBef>
              <a:buClr>
                <a:schemeClr val="accent1"/>
              </a:buClr>
              <a:buFont typeface="Arial" panose="020B0604020202020204" pitchFamily="34" charset="0"/>
              <a:buChar char="•"/>
              <a:defRPr/>
            </a:pPr>
            <a:r>
              <a:rPr lang="en-US" dirty="0">
                <a:cs typeface="Times New Roman" panose="02020603050405020304" pitchFamily="18" charset="0"/>
              </a:rPr>
              <a:t>Build on other participants’ ideas</a:t>
            </a:r>
          </a:p>
          <a:p>
            <a:pPr marL="971550" lvl="2" indent="-285750">
              <a:spcBef>
                <a:spcPts val="600"/>
              </a:spcBef>
              <a:buClr>
                <a:schemeClr val="accent1"/>
              </a:buClr>
              <a:buFont typeface="Arial" panose="020B0604020202020204" pitchFamily="34" charset="0"/>
              <a:buChar char="•"/>
              <a:defRPr/>
            </a:pPr>
            <a:r>
              <a:rPr lang="en-US" dirty="0">
                <a:cs typeface="Times New Roman" panose="02020603050405020304" pitchFamily="18" charset="0"/>
              </a:rPr>
              <a:t>Don’t criticize other collaborators’ ideas</a:t>
            </a:r>
          </a:p>
          <a:p>
            <a:pPr marL="971550" lvl="2" indent="-285750">
              <a:spcBef>
                <a:spcPts val="600"/>
              </a:spcBef>
              <a:buClr>
                <a:schemeClr val="accent1"/>
              </a:buClr>
              <a:buFont typeface="Arial" panose="020B0604020202020204" pitchFamily="34" charset="0"/>
              <a:buChar char="•"/>
              <a:defRPr/>
            </a:pPr>
            <a:r>
              <a:rPr lang="en-US" dirty="0">
                <a:cs typeface="Times New Roman" panose="02020603050405020304" pitchFamily="18" charset="0"/>
              </a:rPr>
              <a:t>Aim for quantity over quality</a:t>
            </a:r>
          </a:p>
          <a:p>
            <a:pPr marL="971550" lvl="2" indent="-285750">
              <a:spcBef>
                <a:spcPts val="600"/>
              </a:spcBef>
              <a:buClr>
                <a:schemeClr val="accent1"/>
              </a:buClr>
              <a:buFont typeface="Arial" panose="020B0604020202020204" pitchFamily="34" charset="0"/>
              <a:buChar char="•"/>
              <a:defRPr/>
            </a:pPr>
            <a:r>
              <a:rPr lang="en-US" dirty="0">
                <a:cs typeface="Times New Roman" panose="02020603050405020304" pitchFamily="18" charset="0"/>
              </a:rPr>
              <a:t>Make it collaborative and fun!</a:t>
            </a:r>
          </a:p>
          <a:p>
            <a:pPr marR="0" lvl="1">
              <a:spcBef>
                <a:spcPts val="0"/>
              </a:spcBef>
              <a:spcAft>
                <a:spcPts val="1000"/>
              </a:spcAft>
            </a:pPr>
            <a:endParaRPr lang="en-US" sz="1800" dirty="0">
              <a:effectLst/>
              <a:ea typeface="Arial" panose="020B0604020202020204" pitchFamily="34" charset="0"/>
              <a:cs typeface="Times New Roman" panose="02020603050405020304" pitchFamily="18" charset="0"/>
            </a:endParaRPr>
          </a:p>
          <a:p>
            <a:pPr marR="0" lvl="1">
              <a:spcBef>
                <a:spcPts val="0"/>
              </a:spcBef>
              <a:spcAft>
                <a:spcPts val="1000"/>
              </a:spcAft>
            </a:pPr>
            <a:r>
              <a:rPr lang="en-US" sz="1800" dirty="0">
                <a:effectLst/>
                <a:ea typeface="Arial" panose="020B0604020202020204" pitchFamily="34" charset="0"/>
                <a:cs typeface="Times New Roman" panose="02020603050405020304" pitchFamily="18" charset="0"/>
              </a:rPr>
              <a:t>Toward the end of the 20 minutes, teams should have narrowed down their solutions to the top five ideas.</a:t>
            </a:r>
          </a:p>
        </p:txBody>
      </p:sp>
      <p:sp>
        <p:nvSpPr>
          <p:cNvPr id="10" name="TextBox 9">
            <a:extLst>
              <a:ext uri="{FF2B5EF4-FFF2-40B4-BE49-F238E27FC236}">
                <a16:creationId xmlns:a16="http://schemas.microsoft.com/office/drawing/2014/main" id="{85B8A101-E125-ED87-B897-70955100B5DC}"/>
              </a:ext>
            </a:extLst>
          </p:cNvPr>
          <p:cNvSpPr txBox="1"/>
          <p:nvPr/>
        </p:nvSpPr>
        <p:spPr>
          <a:xfrm>
            <a:off x="7886375" y="6050987"/>
            <a:ext cx="4018922" cy="800219"/>
          </a:xfrm>
          <a:prstGeom prst="rect">
            <a:avLst/>
          </a:prstGeom>
          <a:noFill/>
        </p:spPr>
        <p:txBody>
          <a:bodyPr wrap="square" rtlCol="0">
            <a:spAutoFit/>
          </a:bodyPr>
          <a:lstStyle/>
          <a:p>
            <a:pPr algn="ctr"/>
            <a:r>
              <a:rPr lang="en-US" sz="1400" i="1" dirty="0">
                <a:effectLst/>
                <a:ea typeface="Arial" panose="020B0604020202020204" pitchFamily="34" charset="0"/>
                <a:cs typeface="Times New Roman" panose="02020603050405020304" pitchFamily="18" charset="0"/>
              </a:rPr>
              <a:t>*Record all ideas in the Student Activity Workbook to ensure all information is captured.</a:t>
            </a:r>
          </a:p>
          <a:p>
            <a:pPr algn="ctr"/>
            <a:endParaRPr lang="en-US" dirty="0"/>
          </a:p>
        </p:txBody>
      </p:sp>
    </p:spTree>
    <p:extLst>
      <p:ext uri="{BB962C8B-B14F-4D97-AF65-F5344CB8AC3E}">
        <p14:creationId xmlns:p14="http://schemas.microsoft.com/office/powerpoint/2010/main" val="63306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in Action! </a:t>
            </a:r>
            <a:r>
              <a:rPr lang="en-US" i="1" dirty="0"/>
              <a:t>Plan</a:t>
            </a:r>
          </a:p>
        </p:txBody>
      </p:sp>
      <p:pic>
        <p:nvPicPr>
          <p:cNvPr id="6" name="Graphic 5" descr="Recycle outline">
            <a:extLst>
              <a:ext uri="{FF2B5EF4-FFF2-40B4-BE49-F238E27FC236}">
                <a16:creationId xmlns:a16="http://schemas.microsoft.com/office/drawing/2014/main" id="{948B211F-2D5D-186B-327E-61B0A75CBC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9" name="Straight Connector 8">
            <a:extLst>
              <a:ext uri="{FF2B5EF4-FFF2-40B4-BE49-F238E27FC236}">
                <a16:creationId xmlns:a16="http://schemas.microsoft.com/office/drawing/2014/main" id="{FE131C98-ED28-4A96-7D43-35D68C92DF3B}"/>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BFE133B-6B89-0F34-D03D-521581B4FF12}"/>
              </a:ext>
            </a:extLst>
          </p:cNvPr>
          <p:cNvPicPr>
            <a:picLocks noChangeAspect="1"/>
          </p:cNvPicPr>
          <p:nvPr/>
        </p:nvPicPr>
        <p:blipFill>
          <a:blip r:embed="rId5"/>
          <a:stretch>
            <a:fillRect/>
          </a:stretch>
        </p:blipFill>
        <p:spPr>
          <a:xfrm>
            <a:off x="8202375" y="1996202"/>
            <a:ext cx="3696216" cy="3934374"/>
          </a:xfrm>
          <a:prstGeom prst="rect">
            <a:avLst/>
          </a:prstGeom>
        </p:spPr>
      </p:pic>
      <p:sp>
        <p:nvSpPr>
          <p:cNvPr id="7" name="TextBox 6">
            <a:extLst>
              <a:ext uri="{FF2B5EF4-FFF2-40B4-BE49-F238E27FC236}">
                <a16:creationId xmlns:a16="http://schemas.microsoft.com/office/drawing/2014/main" id="{A2EF81EE-5C34-CE21-F327-1D3EF4B40191}"/>
              </a:ext>
            </a:extLst>
          </p:cNvPr>
          <p:cNvSpPr txBox="1"/>
          <p:nvPr/>
        </p:nvSpPr>
        <p:spPr>
          <a:xfrm>
            <a:off x="932415" y="1690688"/>
            <a:ext cx="6114422" cy="5314275"/>
          </a:xfrm>
          <a:prstGeom prst="rect">
            <a:avLst/>
          </a:prstGeom>
          <a:noFill/>
        </p:spPr>
        <p:txBody>
          <a:bodyPr wrap="square" lIns="91440" tIns="45720" rIns="91440" bIns="45720" anchor="t">
            <a:spAutoFit/>
          </a:bodyPr>
          <a:lstStyle/>
          <a:p>
            <a:r>
              <a:rPr lang="en-US" sz="1800" dirty="0">
                <a:effectLst/>
                <a:ea typeface="Arial" panose="020B0604020202020204" pitchFamily="34" charset="0"/>
                <a:cs typeface="Times New Roman"/>
              </a:rPr>
              <a:t>Using a </a:t>
            </a:r>
            <a:r>
              <a:rPr lang="en-US" dirty="0">
                <a:ea typeface="Arial" panose="020B0604020202020204" pitchFamily="34" charset="0"/>
                <a:cs typeface="Times New Roman"/>
              </a:rPr>
              <a:t>decision</a:t>
            </a:r>
            <a:r>
              <a:rPr lang="en-US" sz="1800" dirty="0">
                <a:effectLst/>
                <a:ea typeface="Arial" panose="020B0604020202020204" pitchFamily="34" charset="0"/>
                <a:cs typeface="Times New Roman"/>
              </a:rPr>
              <a:t> </a:t>
            </a:r>
            <a:r>
              <a:rPr lang="en-US" dirty="0">
                <a:ea typeface="Arial" panose="020B0604020202020204" pitchFamily="34" charset="0"/>
                <a:cs typeface="Times New Roman"/>
              </a:rPr>
              <a:t>matrix</a:t>
            </a:r>
            <a:r>
              <a:rPr lang="en-US" sz="1800" dirty="0">
                <a:effectLst/>
                <a:ea typeface="Arial" panose="020B0604020202020204" pitchFamily="34" charset="0"/>
                <a:cs typeface="Times New Roman"/>
              </a:rPr>
              <a:t> provided in the Student Activity Workbook, </a:t>
            </a:r>
            <a:r>
              <a:rPr lang="en-US" dirty="0">
                <a:ea typeface="Arial" panose="020B0604020202020204" pitchFamily="34" charset="0"/>
                <a:cs typeface="Times New Roman"/>
              </a:rPr>
              <a:t>t</a:t>
            </a:r>
            <a:r>
              <a:rPr lang="en-US" sz="1800" dirty="0">
                <a:effectLst/>
                <a:ea typeface="Arial" panose="020B0604020202020204" pitchFamily="34" charset="0"/>
                <a:cs typeface="Times New Roman"/>
              </a:rPr>
              <a:t>eams will have </a:t>
            </a:r>
            <a:r>
              <a:rPr lang="en-US" sz="1800" u="sng" dirty="0">
                <a:solidFill>
                  <a:schemeClr val="accent4"/>
                </a:solidFill>
                <a:effectLst/>
                <a:ea typeface="Arial" panose="020B0604020202020204" pitchFamily="34" charset="0"/>
                <a:cs typeface="Times New Roman"/>
              </a:rPr>
              <a:t>5 minutes </a:t>
            </a:r>
            <a:r>
              <a:rPr lang="en-US" sz="1800" dirty="0">
                <a:effectLst/>
                <a:ea typeface="Arial" panose="020B0604020202020204" pitchFamily="34" charset="0"/>
                <a:cs typeface="Times New Roman"/>
              </a:rPr>
              <a:t>to select the final design solution for their product. </a:t>
            </a:r>
          </a:p>
          <a:p>
            <a:endParaRPr lang="en-US" dirty="0">
              <a:cs typeface="Times New Roman" panose="02020603050405020304" pitchFamily="18" charset="0"/>
            </a:endParaRPr>
          </a:p>
          <a:p>
            <a:r>
              <a:rPr lang="en-US" dirty="0">
                <a:cs typeface="Times New Roman" panose="02020603050405020304" pitchFamily="18" charset="0"/>
              </a:rPr>
              <a:t>Decision Matrix steps:</a:t>
            </a:r>
          </a:p>
          <a:p>
            <a:pPr marL="971550" marR="0" lvl="2" indent="-285750">
              <a:spcBef>
                <a:spcPts val="600"/>
              </a:spcBef>
              <a:spcAft>
                <a:spcPts val="0"/>
              </a:spcAft>
              <a:buClr>
                <a:schemeClr val="accent1"/>
              </a:buClr>
              <a:buFont typeface="Arial" panose="020B0604020202020204" pitchFamily="34" charset="0"/>
              <a:buChar char="•"/>
              <a:defRPr/>
            </a:pPr>
            <a:r>
              <a:rPr lang="en-US" dirty="0">
                <a:cs typeface="Times New Roman" panose="02020603050405020304" pitchFamily="18" charset="0"/>
              </a:rPr>
              <a:t>List the top 5 solutions determined by the team in the first column.</a:t>
            </a:r>
          </a:p>
          <a:p>
            <a:pPr marL="971550" marR="0" lvl="2" indent="-285750">
              <a:spcBef>
                <a:spcPts val="600"/>
              </a:spcBef>
              <a:spcAft>
                <a:spcPts val="0"/>
              </a:spcAft>
              <a:buClr>
                <a:schemeClr val="accent1"/>
              </a:buClr>
              <a:buFont typeface="Arial" panose="020B0604020202020204" pitchFamily="34" charset="0"/>
              <a:buChar char="•"/>
              <a:defRPr/>
            </a:pPr>
            <a:r>
              <a:rPr lang="en-US" dirty="0">
                <a:cs typeface="Times New Roman" panose="02020603050405020304" pitchFamily="18" charset="0"/>
              </a:rPr>
              <a:t>Determine the factors or criteria that matter most to each team. List those factors across the first row. </a:t>
            </a:r>
            <a:r>
              <a:rPr lang="en-US" i="1" dirty="0">
                <a:cs typeface="Times New Roman" panose="02020603050405020304" pitchFamily="18" charset="0"/>
              </a:rPr>
              <a:t>Possible factors could include cost, strength, access to materials, eco-friendliness, ease of development, aesthetics, etc.</a:t>
            </a:r>
          </a:p>
          <a:p>
            <a:pPr marL="971550" marR="0" lvl="2" indent="-285750">
              <a:spcBef>
                <a:spcPts val="600"/>
              </a:spcBef>
              <a:spcAft>
                <a:spcPts val="0"/>
              </a:spcAft>
              <a:buClr>
                <a:schemeClr val="accent1"/>
              </a:buClr>
              <a:buFont typeface="Arial" panose="020B0604020202020204" pitchFamily="34" charset="0"/>
              <a:buChar char="•"/>
              <a:defRPr/>
            </a:pPr>
            <a:r>
              <a:rPr lang="en-US" dirty="0">
                <a:cs typeface="Times New Roman" panose="02020603050405020304" pitchFamily="18" charset="0"/>
              </a:rPr>
              <a:t>Evaluate each solution option against the criteria (usually on a scale of 1 to 5).</a:t>
            </a:r>
          </a:p>
          <a:p>
            <a:pPr marL="971550" marR="0" lvl="2" indent="-285750">
              <a:spcBef>
                <a:spcPts val="600"/>
              </a:spcBef>
              <a:spcAft>
                <a:spcPts val="0"/>
              </a:spcAft>
              <a:buClr>
                <a:schemeClr val="accent1"/>
              </a:buClr>
              <a:buFont typeface="Arial" panose="020B0604020202020204" pitchFamily="34" charset="0"/>
              <a:buChar char="•"/>
              <a:defRPr/>
            </a:pPr>
            <a:r>
              <a:rPr lang="en-US" dirty="0">
                <a:cs typeface="Times New Roman" panose="02020603050405020304" pitchFamily="18" charset="0"/>
              </a:rPr>
              <a:t>Add up the scores in each row.</a:t>
            </a:r>
          </a:p>
          <a:p>
            <a:pPr marL="971550" marR="0" lvl="2" indent="-285750">
              <a:spcBef>
                <a:spcPts val="600"/>
              </a:spcBef>
              <a:spcAft>
                <a:spcPts val="1000"/>
              </a:spcAft>
              <a:buClr>
                <a:schemeClr val="accent1"/>
              </a:buClr>
              <a:buFont typeface="Arial" panose="020B0604020202020204" pitchFamily="34" charset="0"/>
              <a:buChar char="•"/>
              <a:defRPr/>
            </a:pPr>
            <a:r>
              <a:rPr lang="en-US" dirty="0">
                <a:cs typeface="Times New Roman" panose="02020603050405020304" pitchFamily="18" charset="0"/>
              </a:rPr>
              <a:t>The highest-scoring solution is the best choice!</a:t>
            </a:r>
          </a:p>
          <a:p>
            <a:endParaRPr lang="en-US" dirty="0"/>
          </a:p>
        </p:txBody>
      </p:sp>
    </p:spTree>
    <p:extLst>
      <p:ext uri="{BB962C8B-B14F-4D97-AF65-F5344CB8AC3E}">
        <p14:creationId xmlns:p14="http://schemas.microsoft.com/office/powerpoint/2010/main" val="414857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in Action! </a:t>
            </a:r>
            <a:r>
              <a:rPr lang="en-US" i="1" dirty="0"/>
              <a:t>Create</a:t>
            </a:r>
          </a:p>
        </p:txBody>
      </p:sp>
      <p:pic>
        <p:nvPicPr>
          <p:cNvPr id="6" name="Graphic 5" descr="Recycle outline">
            <a:extLst>
              <a:ext uri="{FF2B5EF4-FFF2-40B4-BE49-F238E27FC236}">
                <a16:creationId xmlns:a16="http://schemas.microsoft.com/office/drawing/2014/main" id="{65F7B005-2528-DC97-DAD6-EC4A3212BA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13" name="Straight Connector 12">
            <a:extLst>
              <a:ext uri="{FF2B5EF4-FFF2-40B4-BE49-F238E27FC236}">
                <a16:creationId xmlns:a16="http://schemas.microsoft.com/office/drawing/2014/main" id="{76883E18-6C81-13C2-52B8-EABB752142F9}"/>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419ADC9-79B6-3F95-F858-F347AF78D400}"/>
              </a:ext>
            </a:extLst>
          </p:cNvPr>
          <p:cNvPicPr>
            <a:picLocks noChangeAspect="1"/>
          </p:cNvPicPr>
          <p:nvPr/>
        </p:nvPicPr>
        <p:blipFill>
          <a:blip r:embed="rId5"/>
          <a:stretch>
            <a:fillRect/>
          </a:stretch>
        </p:blipFill>
        <p:spPr>
          <a:xfrm rot="21340749">
            <a:off x="9664350" y="4428949"/>
            <a:ext cx="2402608" cy="2185650"/>
          </a:xfrm>
          <a:prstGeom prst="rect">
            <a:avLst/>
          </a:prstGeom>
        </p:spPr>
      </p:pic>
      <p:pic>
        <p:nvPicPr>
          <p:cNvPr id="7" name="Picture 6">
            <a:extLst>
              <a:ext uri="{FF2B5EF4-FFF2-40B4-BE49-F238E27FC236}">
                <a16:creationId xmlns:a16="http://schemas.microsoft.com/office/drawing/2014/main" id="{E53B308D-DB07-1514-EB6F-E36304B5E378}"/>
              </a:ext>
            </a:extLst>
          </p:cNvPr>
          <p:cNvPicPr>
            <a:picLocks noChangeAspect="1"/>
          </p:cNvPicPr>
          <p:nvPr/>
        </p:nvPicPr>
        <p:blipFill>
          <a:blip r:embed="rId6"/>
          <a:stretch>
            <a:fillRect/>
          </a:stretch>
        </p:blipFill>
        <p:spPr>
          <a:xfrm>
            <a:off x="46121" y="4802234"/>
            <a:ext cx="2135666" cy="1989499"/>
          </a:xfrm>
          <a:prstGeom prst="rect">
            <a:avLst/>
          </a:prstGeom>
        </p:spPr>
      </p:pic>
      <p:sp>
        <p:nvSpPr>
          <p:cNvPr id="9" name="TextBox 8">
            <a:extLst>
              <a:ext uri="{FF2B5EF4-FFF2-40B4-BE49-F238E27FC236}">
                <a16:creationId xmlns:a16="http://schemas.microsoft.com/office/drawing/2014/main" id="{1EBEF5FA-6953-9320-87DE-3832C95D0BA6}"/>
              </a:ext>
            </a:extLst>
          </p:cNvPr>
          <p:cNvSpPr txBox="1"/>
          <p:nvPr/>
        </p:nvSpPr>
        <p:spPr>
          <a:xfrm>
            <a:off x="1266092" y="1678896"/>
            <a:ext cx="9013372" cy="4760278"/>
          </a:xfrm>
          <a:prstGeom prst="rect">
            <a:avLst/>
          </a:prstGeom>
          <a:noFill/>
        </p:spPr>
        <p:txBody>
          <a:bodyPr wrap="square" lIns="91440" tIns="45720" rIns="91440" bIns="45720" anchor="t">
            <a:spAutoFit/>
          </a:bodyPr>
          <a:lstStyle/>
          <a:p>
            <a:pPr marR="0" lvl="1">
              <a:spcBef>
                <a:spcPts val="0"/>
              </a:spcBef>
              <a:spcAft>
                <a:spcPts val="0"/>
              </a:spcAft>
            </a:pPr>
            <a:r>
              <a:rPr lang="en-US" dirty="0">
                <a:effectLst/>
                <a:ea typeface="Arial" panose="020B0604020202020204" pitchFamily="34" charset="0"/>
                <a:cs typeface="Times New Roman" panose="02020603050405020304" pitchFamily="18" charset="0"/>
              </a:rPr>
              <a:t>Using the poster and markers, </a:t>
            </a:r>
            <a:r>
              <a:rPr lang="en-US" dirty="0">
                <a:ea typeface="Arial" panose="020B0604020202020204" pitchFamily="34" charset="0"/>
                <a:cs typeface="Times New Roman" panose="02020603050405020304" pitchFamily="18" charset="0"/>
              </a:rPr>
              <a:t>t</a:t>
            </a:r>
            <a:r>
              <a:rPr lang="en-US" dirty="0">
                <a:effectLst/>
                <a:ea typeface="Arial" panose="020B0604020202020204" pitchFamily="34" charset="0"/>
                <a:cs typeface="Times New Roman" panose="02020603050405020304" pitchFamily="18" charset="0"/>
              </a:rPr>
              <a:t>eams will have </a:t>
            </a:r>
            <a:r>
              <a:rPr lang="en-US" u="sng" dirty="0">
                <a:solidFill>
                  <a:schemeClr val="accent4"/>
                </a:solidFill>
                <a:effectLst/>
                <a:ea typeface="Arial" panose="020B0604020202020204" pitchFamily="34" charset="0"/>
                <a:cs typeface="Times New Roman" panose="02020603050405020304" pitchFamily="18" charset="0"/>
              </a:rPr>
              <a:t>15 minutes </a:t>
            </a:r>
            <a:r>
              <a:rPr lang="en-US" dirty="0">
                <a:effectLst/>
                <a:ea typeface="Arial" panose="020B0604020202020204" pitchFamily="34" charset="0"/>
                <a:cs typeface="Times New Roman" panose="02020603050405020304" pitchFamily="18" charset="0"/>
              </a:rPr>
              <a:t>to create a poster to help them present their solution to the larger group. </a:t>
            </a:r>
          </a:p>
          <a:p>
            <a:pPr marR="0" lvl="1">
              <a:spcBef>
                <a:spcPts val="0"/>
              </a:spcBef>
              <a:spcAft>
                <a:spcPts val="0"/>
              </a:spcAft>
            </a:pPr>
            <a:endParaRPr lang="en-US" dirty="0">
              <a:ea typeface="Arial" panose="020B0604020202020204" pitchFamily="34" charset="0"/>
              <a:cs typeface="Times New Roman" panose="02020603050405020304" pitchFamily="18" charset="0"/>
            </a:endParaRPr>
          </a:p>
          <a:p>
            <a:pPr marR="0" lvl="1">
              <a:spcBef>
                <a:spcPts val="0"/>
              </a:spcBef>
              <a:spcAft>
                <a:spcPts val="0"/>
              </a:spcAft>
            </a:pPr>
            <a:r>
              <a:rPr lang="en-US" dirty="0">
                <a:effectLst/>
                <a:ea typeface="Arial" panose="020B0604020202020204" pitchFamily="34" charset="0"/>
                <a:cs typeface="Times New Roman" panose="02020603050405020304" pitchFamily="18" charset="0"/>
              </a:rPr>
              <a:t>Teams should include the following information in their poster presentations:</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Product title and names of team members.</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a:rPr>
              <a:t>Steps </a:t>
            </a:r>
            <a:r>
              <a:rPr lang="en-US" dirty="0">
                <a:ea typeface="Arial" panose="020B0604020202020204" pitchFamily="34" charset="0"/>
                <a:cs typeface="Times New Roman"/>
              </a:rPr>
              <a:t>taken</a:t>
            </a:r>
            <a:r>
              <a:rPr lang="en-US" dirty="0">
                <a:effectLst/>
                <a:ea typeface="Arial" panose="020B0604020202020204" pitchFamily="34" charset="0"/>
                <a:cs typeface="Times New Roman"/>
              </a:rPr>
              <a:t> to develop the final solution.</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Key words from research that were most helpful in developing a solution.</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Criteria used to determine the final solution.</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Illustration of the final solution.</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Strengths of the solution.</a:t>
            </a:r>
          </a:p>
          <a:p>
            <a:pPr marL="1200150" marR="0" lvl="2" indent="-285750">
              <a:spcBef>
                <a:spcPts val="400"/>
              </a:spcBef>
              <a:spcAft>
                <a:spcPts val="0"/>
              </a:spcAft>
              <a:buClr>
                <a:schemeClr val="accent1"/>
              </a:buClr>
              <a:buFont typeface="Arial" panose="020B0604020202020204" pitchFamily="34" charset="0"/>
              <a:buChar char="•"/>
            </a:pPr>
            <a:r>
              <a:rPr lang="en-US" dirty="0">
                <a:effectLst/>
                <a:ea typeface="Arial" panose="020B0604020202020204" pitchFamily="34" charset="0"/>
                <a:cs typeface="Times New Roman" panose="02020603050405020304" pitchFamily="18" charset="0"/>
              </a:rPr>
              <a:t>Most unique feature of the design.</a:t>
            </a:r>
          </a:p>
          <a:p>
            <a:pPr marL="1200150" lvl="2" indent="-285750">
              <a:spcBef>
                <a:spcPts val="400"/>
              </a:spcBef>
              <a:buClr>
                <a:schemeClr val="accent1"/>
              </a:buClr>
              <a:buFont typeface="Arial" panose="020B0604020202020204" pitchFamily="34" charset="0"/>
              <a:buChar char="•"/>
            </a:pPr>
            <a:r>
              <a:rPr lang="en-US" dirty="0">
                <a:effectLst/>
                <a:ea typeface="Arial" panose="020B0604020202020204" pitchFamily="34" charset="0"/>
                <a:cs typeface="Times New Roman"/>
              </a:rPr>
              <a:t>How </a:t>
            </a:r>
            <a:r>
              <a:rPr lang="en-US" dirty="0">
                <a:ea typeface="Arial" panose="020B0604020202020204" pitchFamily="34" charset="0"/>
                <a:cs typeface="Times New Roman"/>
              </a:rPr>
              <a:t>the</a:t>
            </a:r>
            <a:r>
              <a:rPr lang="en-US" dirty="0">
                <a:effectLst/>
                <a:ea typeface="Arial" panose="020B0604020202020204" pitchFamily="34" charset="0"/>
                <a:cs typeface="Times New Roman"/>
              </a:rPr>
              <a:t> new </a:t>
            </a:r>
            <a:r>
              <a:rPr lang="en-US" dirty="0">
                <a:ea typeface="Arial" panose="020B0604020202020204" pitchFamily="34" charset="0"/>
                <a:cs typeface="Times New Roman"/>
              </a:rPr>
              <a:t>solution is more</a:t>
            </a:r>
            <a:r>
              <a:rPr lang="en-US" dirty="0">
                <a:effectLst/>
                <a:ea typeface="Arial" panose="020B0604020202020204" pitchFamily="34" charset="0"/>
                <a:cs typeface="Times New Roman"/>
              </a:rPr>
              <a:t> environmentally friendly </a:t>
            </a:r>
            <a:r>
              <a:rPr lang="en-US" dirty="0">
                <a:ea typeface="Arial" panose="020B0604020202020204" pitchFamily="34" charset="0"/>
                <a:cs typeface="Times New Roman"/>
              </a:rPr>
              <a:t>than</a:t>
            </a:r>
            <a:r>
              <a:rPr lang="en-US" dirty="0">
                <a:effectLst/>
                <a:ea typeface="Arial" panose="020B0604020202020204" pitchFamily="34" charset="0"/>
                <a:cs typeface="Times New Roman"/>
              </a:rPr>
              <a:t> the existing solution.</a:t>
            </a:r>
          </a:p>
          <a:p>
            <a:pPr marL="1200150" marR="0" lvl="2" indent="-285750">
              <a:spcBef>
                <a:spcPts val="400"/>
              </a:spcBef>
              <a:spcAft>
                <a:spcPts val="0"/>
              </a:spcAft>
              <a:buClr>
                <a:schemeClr val="accent1"/>
              </a:buClr>
              <a:buFont typeface="Arial" panose="020B0604020202020204" pitchFamily="34" charset="0"/>
              <a:buChar char="•"/>
            </a:pPr>
            <a:r>
              <a:rPr lang="en-US" dirty="0">
                <a:ea typeface="Arial" panose="020B0604020202020204" pitchFamily="34" charset="0"/>
                <a:cs typeface="Times New Roman" panose="02020603050405020304" pitchFamily="18" charset="0"/>
              </a:rPr>
              <a:t>N</a:t>
            </a:r>
            <a:r>
              <a:rPr lang="en-US" dirty="0">
                <a:effectLst/>
                <a:ea typeface="Arial" panose="020B0604020202020204" pitchFamily="34" charset="0"/>
                <a:cs typeface="Times New Roman" panose="02020603050405020304" pitchFamily="18" charset="0"/>
              </a:rPr>
              <a:t>ew vocabulary learned throughout this activity.</a:t>
            </a:r>
          </a:p>
          <a:p>
            <a:pPr marL="1200150" marR="0" lvl="2" indent="-285750">
              <a:spcBef>
                <a:spcPts val="400"/>
              </a:spcBef>
              <a:spcAft>
                <a:spcPts val="0"/>
              </a:spcAft>
              <a:buClr>
                <a:schemeClr val="accent1"/>
              </a:buClr>
              <a:buFont typeface="Arial" panose="020B0604020202020204" pitchFamily="34" charset="0"/>
              <a:buChar char="•"/>
            </a:pPr>
            <a:r>
              <a:rPr lang="en-US" i="1" dirty="0">
                <a:effectLst/>
                <a:ea typeface="Arial" panose="020B0604020202020204" pitchFamily="34" charset="0"/>
                <a:cs typeface="Times New Roman" panose="02020603050405020304" pitchFamily="18" charset="0"/>
              </a:rPr>
              <a:t>Remember: Your presentation should be no longer than 5 minutes.</a:t>
            </a:r>
          </a:p>
        </p:txBody>
      </p:sp>
    </p:spTree>
    <p:extLst>
      <p:ext uri="{BB962C8B-B14F-4D97-AF65-F5344CB8AC3E}">
        <p14:creationId xmlns:p14="http://schemas.microsoft.com/office/powerpoint/2010/main" val="3420032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Process in Action! </a:t>
            </a:r>
            <a:r>
              <a:rPr lang="en-US" i="1" dirty="0"/>
              <a:t>Present</a:t>
            </a:r>
          </a:p>
        </p:txBody>
      </p:sp>
      <p:pic>
        <p:nvPicPr>
          <p:cNvPr id="6" name="Graphic 5" descr="Recycle outline">
            <a:extLst>
              <a:ext uri="{FF2B5EF4-FFF2-40B4-BE49-F238E27FC236}">
                <a16:creationId xmlns:a16="http://schemas.microsoft.com/office/drawing/2014/main" id="{65F7B005-2528-DC97-DAD6-EC4A3212BA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13" name="Straight Connector 12">
            <a:extLst>
              <a:ext uri="{FF2B5EF4-FFF2-40B4-BE49-F238E27FC236}">
                <a16:creationId xmlns:a16="http://schemas.microsoft.com/office/drawing/2014/main" id="{76883E18-6C81-13C2-52B8-EABB752142F9}"/>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1312974-68E2-43BE-E7AF-B278F7499937}"/>
              </a:ext>
            </a:extLst>
          </p:cNvPr>
          <p:cNvPicPr>
            <a:picLocks noChangeAspect="1"/>
          </p:cNvPicPr>
          <p:nvPr/>
        </p:nvPicPr>
        <p:blipFill>
          <a:blip r:embed="rId5"/>
          <a:stretch>
            <a:fillRect/>
          </a:stretch>
        </p:blipFill>
        <p:spPr>
          <a:xfrm>
            <a:off x="6958730" y="1916319"/>
            <a:ext cx="4782217" cy="4706007"/>
          </a:xfrm>
          <a:prstGeom prst="rect">
            <a:avLst/>
          </a:prstGeom>
        </p:spPr>
      </p:pic>
      <p:sp>
        <p:nvSpPr>
          <p:cNvPr id="7" name="TextBox 6">
            <a:extLst>
              <a:ext uri="{FF2B5EF4-FFF2-40B4-BE49-F238E27FC236}">
                <a16:creationId xmlns:a16="http://schemas.microsoft.com/office/drawing/2014/main" id="{0ED7E023-CB1D-25FA-4E56-90056715FE84}"/>
              </a:ext>
            </a:extLst>
          </p:cNvPr>
          <p:cNvSpPr txBox="1"/>
          <p:nvPr/>
        </p:nvSpPr>
        <p:spPr>
          <a:xfrm>
            <a:off x="571016" y="2154134"/>
            <a:ext cx="6114422" cy="2246769"/>
          </a:xfrm>
          <a:prstGeom prst="rect">
            <a:avLst/>
          </a:prstGeom>
          <a:noFill/>
        </p:spPr>
        <p:txBody>
          <a:bodyPr wrap="square">
            <a:spAutoFit/>
          </a:bodyPr>
          <a:lstStyle/>
          <a:p>
            <a:pPr marR="0" lvl="1">
              <a:spcBef>
                <a:spcPts val="0"/>
              </a:spcBef>
              <a:spcAft>
                <a:spcPts val="0"/>
              </a:spcAft>
            </a:pPr>
            <a:r>
              <a:rPr lang="en-US" sz="2000" dirty="0">
                <a:effectLst/>
                <a:ea typeface="Arial" panose="020B0604020202020204" pitchFamily="34" charset="0"/>
                <a:cs typeface="Times New Roman" panose="02020603050405020304" pitchFamily="18" charset="0"/>
              </a:rPr>
              <a:t>Teams will be given </a:t>
            </a:r>
            <a:r>
              <a:rPr lang="en-US" sz="2000" u="sng" dirty="0">
                <a:solidFill>
                  <a:schemeClr val="accent4"/>
                </a:solidFill>
                <a:effectLst/>
                <a:ea typeface="Arial" panose="020B0604020202020204" pitchFamily="34" charset="0"/>
                <a:cs typeface="Times New Roman" panose="02020603050405020304" pitchFamily="18" charset="0"/>
              </a:rPr>
              <a:t>5 minutes </a:t>
            </a:r>
            <a:r>
              <a:rPr lang="en-US" sz="2000" dirty="0">
                <a:effectLst/>
                <a:ea typeface="Arial" panose="020B0604020202020204" pitchFamily="34" charset="0"/>
                <a:cs typeface="Times New Roman" panose="02020603050405020304" pitchFamily="18" charset="0"/>
              </a:rPr>
              <a:t>to present their solution to the larger group. </a:t>
            </a:r>
          </a:p>
          <a:p>
            <a:pPr marR="0" lvl="1">
              <a:spcBef>
                <a:spcPts val="0"/>
              </a:spcBef>
              <a:spcAft>
                <a:spcPts val="0"/>
              </a:spcAft>
            </a:pPr>
            <a:endParaRPr lang="en-US" sz="2000" dirty="0">
              <a:ea typeface="Arial" panose="020B0604020202020204" pitchFamily="34" charset="0"/>
              <a:cs typeface="Times New Roman" panose="02020603050405020304" pitchFamily="18" charset="0"/>
            </a:endParaRPr>
          </a:p>
          <a:p>
            <a:pPr marR="0" lvl="1">
              <a:spcBef>
                <a:spcPts val="0"/>
              </a:spcBef>
              <a:spcAft>
                <a:spcPts val="0"/>
              </a:spcAft>
            </a:pPr>
            <a:r>
              <a:rPr lang="en-US" sz="2000" dirty="0">
                <a:effectLst/>
                <a:ea typeface="Arial" panose="020B0604020202020204" pitchFamily="34" charset="0"/>
                <a:cs typeface="Times New Roman" panose="02020603050405020304" pitchFamily="18" charset="0"/>
              </a:rPr>
              <a:t>After each presentation, teams should be prepared to answer questions from other teams and volunteers regarding their new, eco-friendly solution.</a:t>
            </a:r>
          </a:p>
        </p:txBody>
      </p:sp>
    </p:spTree>
    <p:extLst>
      <p:ext uri="{BB962C8B-B14F-4D97-AF65-F5344CB8AC3E}">
        <p14:creationId xmlns:p14="http://schemas.microsoft.com/office/powerpoint/2010/main" val="28149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Design in Action! </a:t>
            </a:r>
            <a:r>
              <a:rPr lang="en-US" i="1" dirty="0"/>
              <a:t>Improve</a:t>
            </a:r>
          </a:p>
        </p:txBody>
      </p:sp>
      <p:pic>
        <p:nvPicPr>
          <p:cNvPr id="11" name="Graphic 10" descr="Recycle outline">
            <a:extLst>
              <a:ext uri="{FF2B5EF4-FFF2-40B4-BE49-F238E27FC236}">
                <a16:creationId xmlns:a16="http://schemas.microsoft.com/office/drawing/2014/main" id="{772CBE74-C5C5-1CBE-B226-94E0B6F4A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12" name="Straight Connector 11">
            <a:extLst>
              <a:ext uri="{FF2B5EF4-FFF2-40B4-BE49-F238E27FC236}">
                <a16:creationId xmlns:a16="http://schemas.microsoft.com/office/drawing/2014/main" id="{3AEB66EC-6C65-EC2E-CD23-18EB56A5D5E8}"/>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326AEC0-8D49-176F-FB21-8B4606A801F7}"/>
              </a:ext>
            </a:extLst>
          </p:cNvPr>
          <p:cNvPicPr>
            <a:picLocks noChangeAspect="1"/>
          </p:cNvPicPr>
          <p:nvPr/>
        </p:nvPicPr>
        <p:blipFill>
          <a:blip r:embed="rId5"/>
          <a:stretch>
            <a:fillRect/>
          </a:stretch>
        </p:blipFill>
        <p:spPr>
          <a:xfrm>
            <a:off x="543836" y="1829034"/>
            <a:ext cx="4001058" cy="4067743"/>
          </a:xfrm>
          <a:prstGeom prst="rect">
            <a:avLst/>
          </a:prstGeom>
        </p:spPr>
      </p:pic>
      <p:sp>
        <p:nvSpPr>
          <p:cNvPr id="6" name="TextBox 5">
            <a:extLst>
              <a:ext uri="{FF2B5EF4-FFF2-40B4-BE49-F238E27FC236}">
                <a16:creationId xmlns:a16="http://schemas.microsoft.com/office/drawing/2014/main" id="{FDD13F73-C45F-C9C2-CC27-5C8D89510783}"/>
              </a:ext>
            </a:extLst>
          </p:cNvPr>
          <p:cNvSpPr txBox="1"/>
          <p:nvPr/>
        </p:nvSpPr>
        <p:spPr>
          <a:xfrm>
            <a:off x="4278398" y="2436646"/>
            <a:ext cx="6573822" cy="2811026"/>
          </a:xfrm>
          <a:prstGeom prst="rect">
            <a:avLst/>
          </a:prstGeom>
          <a:noFill/>
        </p:spPr>
        <p:txBody>
          <a:bodyPr wrap="square">
            <a:spAutoFit/>
          </a:bodyPr>
          <a:lstStyle/>
          <a:p>
            <a:pPr marR="0" lvl="1">
              <a:spcBef>
                <a:spcPts val="0"/>
              </a:spcBef>
              <a:spcAft>
                <a:spcPts val="1000"/>
              </a:spcAft>
            </a:pPr>
            <a:r>
              <a:rPr lang="en-US" sz="2000" dirty="0">
                <a:effectLst/>
                <a:ea typeface="Arial" panose="020B0604020202020204" pitchFamily="34" charset="0"/>
                <a:cs typeface="Times New Roman" panose="02020603050405020304" pitchFamily="18" charset="0"/>
              </a:rPr>
              <a:t>Teams will have </a:t>
            </a:r>
            <a:r>
              <a:rPr lang="en-US" sz="2000" u="sng" dirty="0">
                <a:solidFill>
                  <a:schemeClr val="accent4"/>
                </a:solidFill>
                <a:effectLst/>
                <a:ea typeface="Arial" panose="020B0604020202020204" pitchFamily="34" charset="0"/>
                <a:cs typeface="Times New Roman" panose="02020603050405020304" pitchFamily="18" charset="0"/>
              </a:rPr>
              <a:t>5 minutes </a:t>
            </a:r>
            <a:r>
              <a:rPr lang="en-US" sz="2000" dirty="0">
                <a:effectLst/>
                <a:ea typeface="Arial" panose="020B0604020202020204" pitchFamily="34" charset="0"/>
                <a:cs typeface="Times New Roman" panose="02020603050405020304" pitchFamily="18" charset="0"/>
              </a:rPr>
              <a:t>to regroup in their groups to incorporate any input from volunteers and peers received during their presentation into their designs. </a:t>
            </a:r>
          </a:p>
          <a:p>
            <a:pPr marR="0" lvl="1">
              <a:spcBef>
                <a:spcPts val="0"/>
              </a:spcBef>
              <a:spcAft>
                <a:spcPts val="1000"/>
              </a:spcAft>
            </a:pPr>
            <a:endParaRPr lang="en-US" sz="2000" dirty="0">
              <a:effectLst/>
              <a:ea typeface="Arial" panose="020B0604020202020204" pitchFamily="34" charset="0"/>
              <a:cs typeface="Times New Roman" panose="02020603050405020304" pitchFamily="18" charset="0"/>
            </a:endParaRPr>
          </a:p>
          <a:p>
            <a:pPr marR="0" lvl="1">
              <a:spcBef>
                <a:spcPts val="0"/>
              </a:spcBef>
              <a:spcAft>
                <a:spcPts val="1000"/>
              </a:spcAft>
            </a:pPr>
            <a:r>
              <a:rPr lang="en-US" sz="2000" dirty="0">
                <a:ea typeface="Arial" panose="020B0604020202020204" pitchFamily="34" charset="0"/>
                <a:cs typeface="Times New Roman" panose="02020603050405020304" pitchFamily="18" charset="0"/>
              </a:rPr>
              <a:t>It’s important to remember that </a:t>
            </a:r>
            <a:r>
              <a:rPr lang="en-US" sz="2000" dirty="0">
                <a:effectLst/>
                <a:ea typeface="Arial" panose="020B0604020202020204" pitchFamily="34" charset="0"/>
                <a:cs typeface="Times New Roman" panose="02020603050405020304" pitchFamily="18" charset="0"/>
              </a:rPr>
              <a:t>the engineering design process is iterative, which means you can repeat some or all the design process steps multiple times to fine-tune your solution!</a:t>
            </a:r>
          </a:p>
        </p:txBody>
      </p:sp>
    </p:spTree>
    <p:extLst>
      <p:ext uri="{BB962C8B-B14F-4D97-AF65-F5344CB8AC3E}">
        <p14:creationId xmlns:p14="http://schemas.microsoft.com/office/powerpoint/2010/main" val="106904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STEM</a:t>
            </a:r>
            <a:r>
              <a:rPr lang="en-US" baseline="30000" dirty="0"/>
              <a:t>2</a:t>
            </a:r>
            <a:r>
              <a:rPr lang="en-US" dirty="0"/>
              <a:t>D Careers in Engineering Design</a:t>
            </a:r>
          </a:p>
        </p:txBody>
      </p:sp>
      <p:sp>
        <p:nvSpPr>
          <p:cNvPr id="5" name="TextBox 4">
            <a:extLst>
              <a:ext uri="{FF2B5EF4-FFF2-40B4-BE49-F238E27FC236}">
                <a16:creationId xmlns:a16="http://schemas.microsoft.com/office/drawing/2014/main" id="{80DCBAE6-C5EE-CE63-1E31-212860501527}"/>
              </a:ext>
            </a:extLst>
          </p:cNvPr>
          <p:cNvSpPr txBox="1"/>
          <p:nvPr/>
        </p:nvSpPr>
        <p:spPr>
          <a:xfrm>
            <a:off x="705853" y="2047473"/>
            <a:ext cx="6137564" cy="4355038"/>
          </a:xfrm>
          <a:prstGeom prst="rect">
            <a:avLst/>
          </a:prstGeom>
          <a:noFill/>
        </p:spPr>
        <p:txBody>
          <a:bodyPr wrap="square" rtlCol="0">
            <a:spAutoFit/>
          </a:bodyPr>
          <a:lstStyle/>
          <a:p>
            <a:pPr marL="285750" indent="-285750">
              <a:spcBef>
                <a:spcPts val="600"/>
              </a:spcBef>
              <a:buClr>
                <a:schemeClr val="accent1"/>
              </a:buClr>
              <a:buFont typeface="Arial" panose="020B0604020202020204" pitchFamily="34" charset="0"/>
              <a:buChar char="•"/>
            </a:pPr>
            <a:r>
              <a:rPr lang="en-US" sz="2400" dirty="0"/>
              <a:t>Material Science Engineer</a:t>
            </a:r>
          </a:p>
          <a:p>
            <a:pPr marL="285750" indent="-285750">
              <a:spcBef>
                <a:spcPts val="600"/>
              </a:spcBef>
              <a:buClr>
                <a:schemeClr val="accent1"/>
              </a:buClr>
              <a:buFont typeface="Arial" panose="020B0604020202020204" pitchFamily="34" charset="0"/>
              <a:buChar char="•"/>
            </a:pPr>
            <a:r>
              <a:rPr lang="en-US" sz="2400" dirty="0"/>
              <a:t>Packaging Engineer</a:t>
            </a:r>
          </a:p>
          <a:p>
            <a:pPr marL="285750" indent="-285750">
              <a:spcBef>
                <a:spcPts val="600"/>
              </a:spcBef>
              <a:buClr>
                <a:schemeClr val="accent1"/>
              </a:buClr>
              <a:buFont typeface="Arial" panose="020B0604020202020204" pitchFamily="34" charset="0"/>
              <a:buChar char="•"/>
            </a:pPr>
            <a:r>
              <a:rPr lang="en-US" sz="2400" dirty="0"/>
              <a:t>Mechanical Engineer</a:t>
            </a:r>
          </a:p>
          <a:p>
            <a:pPr marL="285750" indent="-285750">
              <a:spcBef>
                <a:spcPts val="600"/>
              </a:spcBef>
              <a:buClr>
                <a:schemeClr val="accent1"/>
              </a:buClr>
              <a:buFont typeface="Arial" panose="020B0604020202020204" pitchFamily="34" charset="0"/>
              <a:buChar char="•"/>
            </a:pPr>
            <a:r>
              <a:rPr lang="en-US" sz="2400" dirty="0"/>
              <a:t>Industrial Engineer</a:t>
            </a:r>
          </a:p>
          <a:p>
            <a:pPr marL="285750" indent="-285750">
              <a:spcBef>
                <a:spcPts val="600"/>
              </a:spcBef>
              <a:buClr>
                <a:schemeClr val="accent1"/>
              </a:buClr>
              <a:buFont typeface="Arial" panose="020B0604020202020204" pitchFamily="34" charset="0"/>
              <a:buChar char="•"/>
            </a:pPr>
            <a:r>
              <a:rPr lang="en-US" sz="2400" dirty="0"/>
              <a:t>Waste Management Engineer</a:t>
            </a:r>
          </a:p>
          <a:p>
            <a:pPr marL="285750" indent="-285750">
              <a:spcBef>
                <a:spcPts val="600"/>
              </a:spcBef>
              <a:buClr>
                <a:schemeClr val="accent1"/>
              </a:buClr>
              <a:buFont typeface="Arial" panose="020B0604020202020204" pitchFamily="34" charset="0"/>
              <a:buChar char="•"/>
            </a:pPr>
            <a:r>
              <a:rPr lang="en-US" sz="2400" dirty="0"/>
              <a:t>Recycling Coordinator</a:t>
            </a:r>
          </a:p>
          <a:p>
            <a:pPr marL="285750" indent="-285750">
              <a:spcBef>
                <a:spcPts val="600"/>
              </a:spcBef>
              <a:buClr>
                <a:schemeClr val="accent1"/>
              </a:buClr>
              <a:buFont typeface="Arial" panose="020B0604020202020204" pitchFamily="34" charset="0"/>
              <a:buChar char="•"/>
            </a:pPr>
            <a:r>
              <a:rPr lang="en-US" sz="2400" dirty="0"/>
              <a:t>Plastics Recycling Technician</a:t>
            </a:r>
          </a:p>
          <a:p>
            <a:pPr marL="285750" indent="-285750">
              <a:spcBef>
                <a:spcPts val="600"/>
              </a:spcBef>
              <a:buClr>
                <a:schemeClr val="accent1"/>
              </a:buClr>
              <a:buFont typeface="Arial" panose="020B0604020202020204" pitchFamily="34" charset="0"/>
              <a:buChar char="•"/>
            </a:pPr>
            <a:r>
              <a:rPr lang="en-US" sz="2400" dirty="0"/>
              <a:t>Environmental Scientist</a:t>
            </a:r>
          </a:p>
          <a:p>
            <a:endParaRPr lang="en-US" sz="3200" dirty="0"/>
          </a:p>
          <a:p>
            <a:endParaRPr lang="en-US" dirty="0"/>
          </a:p>
        </p:txBody>
      </p:sp>
      <p:sp>
        <p:nvSpPr>
          <p:cNvPr id="6" name="TextBox 5">
            <a:extLst>
              <a:ext uri="{FF2B5EF4-FFF2-40B4-BE49-F238E27FC236}">
                <a16:creationId xmlns:a16="http://schemas.microsoft.com/office/drawing/2014/main" id="{5CB1A554-C6D3-EBD5-2ABD-D9EF707CE0F8}"/>
              </a:ext>
            </a:extLst>
          </p:cNvPr>
          <p:cNvSpPr txBox="1"/>
          <p:nvPr/>
        </p:nvSpPr>
        <p:spPr>
          <a:xfrm>
            <a:off x="5678404" y="2011084"/>
            <a:ext cx="5133474" cy="1184940"/>
          </a:xfrm>
          <a:prstGeom prst="rect">
            <a:avLst/>
          </a:prstGeom>
          <a:noFill/>
        </p:spPr>
        <p:txBody>
          <a:bodyPr wrap="square" rtlCol="0">
            <a:spAutoFit/>
          </a:bodyPr>
          <a:lstStyle/>
          <a:p>
            <a:pPr marL="285750" indent="-285750">
              <a:spcBef>
                <a:spcPts val="600"/>
              </a:spcBef>
              <a:buClr>
                <a:schemeClr val="accent1"/>
              </a:buClr>
              <a:buFont typeface="Arial" panose="020B0604020202020204" pitchFamily="34" charset="0"/>
              <a:buChar char="•"/>
            </a:pPr>
            <a:r>
              <a:rPr lang="en-US" sz="2400" dirty="0"/>
              <a:t>Green Transportation Professional</a:t>
            </a:r>
          </a:p>
          <a:p>
            <a:pPr marL="285750" indent="-285750">
              <a:spcBef>
                <a:spcPts val="600"/>
              </a:spcBef>
              <a:buClr>
                <a:schemeClr val="accent1"/>
              </a:buClr>
              <a:buFont typeface="Arial" panose="020B0604020202020204" pitchFamily="34" charset="0"/>
              <a:buChar char="•"/>
            </a:pPr>
            <a:r>
              <a:rPr lang="en-US" sz="2400" dirty="0"/>
              <a:t>Research Scientist</a:t>
            </a:r>
          </a:p>
          <a:p>
            <a:endParaRPr lang="en-US" dirty="0"/>
          </a:p>
        </p:txBody>
      </p:sp>
      <p:pic>
        <p:nvPicPr>
          <p:cNvPr id="7" name="Graphic 6" descr="Recycle outline">
            <a:extLst>
              <a:ext uri="{FF2B5EF4-FFF2-40B4-BE49-F238E27FC236}">
                <a16:creationId xmlns:a16="http://schemas.microsoft.com/office/drawing/2014/main" id="{4C406D8D-85E8-4ACA-42A1-A5721B237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9" name="Straight Connector 8">
            <a:extLst>
              <a:ext uri="{FF2B5EF4-FFF2-40B4-BE49-F238E27FC236}">
                <a16:creationId xmlns:a16="http://schemas.microsoft.com/office/drawing/2014/main" id="{9335409D-41B2-5F41-1A35-4855E6066C96}"/>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68EBA3D-9A58-9CAC-AC60-2FC9FCCD314A}"/>
              </a:ext>
            </a:extLst>
          </p:cNvPr>
          <p:cNvPicPr>
            <a:picLocks noChangeAspect="1"/>
          </p:cNvPicPr>
          <p:nvPr/>
        </p:nvPicPr>
        <p:blipFill>
          <a:blip r:embed="rId5"/>
          <a:stretch>
            <a:fillRect/>
          </a:stretch>
        </p:blipFill>
        <p:spPr>
          <a:xfrm>
            <a:off x="6096000" y="3140226"/>
            <a:ext cx="4389777" cy="326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944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Reflection</a:t>
            </a:r>
          </a:p>
        </p:txBody>
      </p:sp>
      <p:sp>
        <p:nvSpPr>
          <p:cNvPr id="6" name="TextBox 5">
            <a:extLst>
              <a:ext uri="{FF2B5EF4-FFF2-40B4-BE49-F238E27FC236}">
                <a16:creationId xmlns:a16="http://schemas.microsoft.com/office/drawing/2014/main" id="{0B904844-13DB-1B0D-2A0E-92294FE2DF1A}"/>
              </a:ext>
            </a:extLst>
          </p:cNvPr>
          <p:cNvSpPr txBox="1"/>
          <p:nvPr/>
        </p:nvSpPr>
        <p:spPr>
          <a:xfrm>
            <a:off x="838200" y="1813973"/>
            <a:ext cx="7984958" cy="4147867"/>
          </a:xfrm>
          <a:prstGeom prst="rect">
            <a:avLst/>
          </a:prstGeom>
          <a:noFill/>
        </p:spPr>
        <p:txBody>
          <a:bodyPr wrap="square">
            <a:spAutoFit/>
          </a:bodyPr>
          <a:lstStyle/>
          <a:p>
            <a:pPr marL="285750" marR="0" lvl="1" indent="-285750">
              <a:lnSpc>
                <a:spcPct val="150000"/>
              </a:lnSpc>
              <a:spcBef>
                <a:spcPts val="600"/>
              </a:spcBef>
              <a:spcAft>
                <a:spcPts val="0"/>
              </a:spcAft>
              <a:buClr>
                <a:schemeClr val="accent1"/>
              </a:buClr>
              <a:buFont typeface="Arial" panose="020B0604020202020204" pitchFamily="34" charset="0"/>
              <a:buChar char="•"/>
            </a:pPr>
            <a:r>
              <a:rPr lang="en-US" sz="2400" dirty="0"/>
              <a:t>How do you think this activity relates to a career in science and/or working at Johnson &amp; Johnson?</a:t>
            </a:r>
          </a:p>
          <a:p>
            <a:pPr marL="285750" marR="0" lvl="1" indent="-285750">
              <a:lnSpc>
                <a:spcPct val="150000"/>
              </a:lnSpc>
              <a:spcBef>
                <a:spcPts val="600"/>
              </a:spcBef>
              <a:spcAft>
                <a:spcPts val="0"/>
              </a:spcAft>
              <a:buClr>
                <a:schemeClr val="accent1"/>
              </a:buClr>
              <a:buFont typeface="Arial" panose="020B0604020202020204" pitchFamily="34" charset="0"/>
              <a:buChar char="•"/>
            </a:pPr>
            <a:r>
              <a:rPr lang="en-US" sz="2400" dirty="0"/>
              <a:t>Can you see yourself as a STEM</a:t>
            </a:r>
            <a:r>
              <a:rPr lang="en-US" sz="2400" baseline="30000" dirty="0"/>
              <a:t>2</a:t>
            </a:r>
            <a:r>
              <a:rPr lang="en-US" sz="2400" dirty="0"/>
              <a:t>D professional? In what role? Why or why not?</a:t>
            </a:r>
          </a:p>
          <a:p>
            <a:pPr marL="285750" marR="0" lvl="1" indent="-285750">
              <a:lnSpc>
                <a:spcPct val="150000"/>
              </a:lnSpc>
              <a:spcBef>
                <a:spcPts val="600"/>
              </a:spcBef>
              <a:spcAft>
                <a:spcPts val="0"/>
              </a:spcAft>
              <a:buClr>
                <a:schemeClr val="accent1"/>
              </a:buClr>
              <a:buFont typeface="Arial" panose="020B0604020202020204" pitchFamily="34" charset="0"/>
              <a:buChar char="•"/>
            </a:pPr>
            <a:r>
              <a:rPr lang="en-US" sz="2400" dirty="0"/>
              <a:t>What do you need to do to make this happen?</a:t>
            </a:r>
          </a:p>
          <a:p>
            <a:pPr marL="285750" marR="0" lvl="1" indent="-285750">
              <a:lnSpc>
                <a:spcPct val="150000"/>
              </a:lnSpc>
              <a:spcBef>
                <a:spcPts val="600"/>
              </a:spcBef>
              <a:spcAft>
                <a:spcPts val="1000"/>
              </a:spcAft>
              <a:buClr>
                <a:schemeClr val="accent1"/>
              </a:buClr>
              <a:buFont typeface="Arial" panose="020B0604020202020204" pitchFamily="34" charset="0"/>
              <a:buChar char="•"/>
            </a:pPr>
            <a:r>
              <a:rPr lang="en-US" sz="2400" dirty="0"/>
              <a:t>What is one thing you learned that you did not know coming in today?</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6FA3911-D18B-CD1B-DC44-9C1D46764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220" y="2733739"/>
            <a:ext cx="4876119" cy="4876119"/>
          </a:xfrm>
          <a:prstGeom prst="rect">
            <a:avLst/>
          </a:prstGeom>
          <a:scene3d>
            <a:camera prst="orthographicFront">
              <a:rot lat="0" lon="10800000" rev="0"/>
            </a:camera>
            <a:lightRig rig="threePt" dir="t"/>
          </a:scene3d>
        </p:spPr>
      </p:pic>
      <p:pic>
        <p:nvPicPr>
          <p:cNvPr id="5" name="Graphic 4" descr="Recycle outline">
            <a:extLst>
              <a:ext uri="{FF2B5EF4-FFF2-40B4-BE49-F238E27FC236}">
                <a16:creationId xmlns:a16="http://schemas.microsoft.com/office/drawing/2014/main" id="{E2DFBEE3-C423-4879-7E64-76BAF3A594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21" y="662218"/>
            <a:ext cx="745958" cy="745958"/>
          </a:xfrm>
          <a:prstGeom prst="rect">
            <a:avLst/>
          </a:prstGeom>
        </p:spPr>
      </p:pic>
      <p:cxnSp>
        <p:nvCxnSpPr>
          <p:cNvPr id="8" name="Straight Connector 7">
            <a:extLst>
              <a:ext uri="{FF2B5EF4-FFF2-40B4-BE49-F238E27FC236}">
                <a16:creationId xmlns:a16="http://schemas.microsoft.com/office/drawing/2014/main" id="{09B34CD4-AE51-E9A2-D149-02BD8A127433}"/>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44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715F1-3AD5-7D53-C394-5415123E6EF7}"/>
              </a:ext>
            </a:extLst>
          </p:cNvPr>
          <p:cNvPicPr/>
          <p:nvPr/>
        </p:nvPicPr>
        <p:blipFill>
          <a:blip r:embed="rId3">
            <a:duotone>
              <a:prstClr val="black"/>
              <a:schemeClr val="accent4">
                <a:tint val="45000"/>
                <a:satMod val="400000"/>
              </a:schemeClr>
            </a:duotone>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is </a:t>
            </a:r>
            <a:r>
              <a:rPr lang="en-US" dirty="0">
                <a:solidFill>
                  <a:srgbClr val="FFFF00"/>
                </a:solidFill>
              </a:rPr>
              <a:t>STEM</a:t>
            </a:r>
            <a:r>
              <a:rPr lang="en-US" baseline="30000" dirty="0">
                <a:solidFill>
                  <a:srgbClr val="FFFF00"/>
                </a:solidFill>
              </a:rPr>
              <a:t>2</a:t>
            </a:r>
            <a:r>
              <a:rPr lang="en-US" dirty="0">
                <a:solidFill>
                  <a:srgbClr val="FFFF00"/>
                </a:solidFill>
              </a:rPr>
              <a:t>D</a:t>
            </a:r>
            <a:r>
              <a:rPr lang="en-US" dirty="0"/>
              <a:t>?</a:t>
            </a:r>
          </a:p>
        </p:txBody>
      </p:sp>
      <p:pic>
        <p:nvPicPr>
          <p:cNvPr id="13" name="Picture 12" descr="A group of colorful icons on a black background&#10;&#10;Description automatically generated">
            <a:extLst>
              <a:ext uri="{FF2B5EF4-FFF2-40B4-BE49-F238E27FC236}">
                <a16:creationId xmlns:a16="http://schemas.microsoft.com/office/drawing/2014/main" id="{F238E498-CC69-A72A-A2C8-01F5C3D5A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192" y="-1899769"/>
            <a:ext cx="9680105" cy="9680105"/>
          </a:xfrm>
          <a:prstGeom prst="rect">
            <a:avLst/>
          </a:prstGeom>
        </p:spPr>
      </p:pic>
      <p:sp>
        <p:nvSpPr>
          <p:cNvPr id="14" name="TextBox 13">
            <a:extLst>
              <a:ext uri="{FF2B5EF4-FFF2-40B4-BE49-F238E27FC236}">
                <a16:creationId xmlns:a16="http://schemas.microsoft.com/office/drawing/2014/main" id="{0308471C-D800-F8A1-5F6F-AEDC77605096}"/>
              </a:ext>
            </a:extLst>
          </p:cNvPr>
          <p:cNvSpPr txBox="1"/>
          <p:nvPr/>
        </p:nvSpPr>
        <p:spPr>
          <a:xfrm>
            <a:off x="7139581" y="1522077"/>
            <a:ext cx="5081047" cy="4290021"/>
          </a:xfrm>
          <a:prstGeom prst="rect">
            <a:avLst/>
          </a:prstGeom>
          <a:noFill/>
        </p:spPr>
        <p:txBody>
          <a:bodyPr wrap="square" rtlCol="0">
            <a:spAutoFit/>
          </a:bodyPr>
          <a:lstStyle/>
          <a:p>
            <a:pPr>
              <a:lnSpc>
                <a:spcPts val="5500"/>
              </a:lnSpc>
            </a:pPr>
            <a:r>
              <a:rPr lang="en-US" sz="4000" b="1" dirty="0">
                <a:solidFill>
                  <a:srgbClr val="FFFF00"/>
                </a:solidFill>
                <a:latin typeface="+mj-lt"/>
              </a:rPr>
              <a:t>S</a:t>
            </a:r>
            <a:r>
              <a:rPr lang="en-US" sz="4000" dirty="0">
                <a:latin typeface="+mj-lt"/>
              </a:rPr>
              <a:t>cience</a:t>
            </a:r>
          </a:p>
          <a:p>
            <a:pPr>
              <a:lnSpc>
                <a:spcPts val="5500"/>
              </a:lnSpc>
            </a:pPr>
            <a:r>
              <a:rPr lang="en-US" sz="4000" b="1" dirty="0">
                <a:solidFill>
                  <a:srgbClr val="FFFF00"/>
                </a:solidFill>
                <a:latin typeface="+mj-lt"/>
              </a:rPr>
              <a:t>T</a:t>
            </a:r>
            <a:r>
              <a:rPr lang="en-US" sz="4000" dirty="0">
                <a:latin typeface="+mj-lt"/>
              </a:rPr>
              <a:t>echnology</a:t>
            </a:r>
          </a:p>
          <a:p>
            <a:pPr>
              <a:lnSpc>
                <a:spcPts val="5500"/>
              </a:lnSpc>
            </a:pPr>
            <a:r>
              <a:rPr lang="en-US" sz="4000" b="1" dirty="0">
                <a:solidFill>
                  <a:srgbClr val="FFFF00"/>
                </a:solidFill>
                <a:latin typeface="+mj-lt"/>
              </a:rPr>
              <a:t>E</a:t>
            </a:r>
            <a:r>
              <a:rPr lang="en-US" sz="4000" dirty="0">
                <a:latin typeface="+mj-lt"/>
              </a:rPr>
              <a:t>ngineering</a:t>
            </a:r>
          </a:p>
          <a:p>
            <a:pPr>
              <a:lnSpc>
                <a:spcPts val="5500"/>
              </a:lnSpc>
            </a:pPr>
            <a:r>
              <a:rPr lang="en-US" sz="4000" b="1" dirty="0">
                <a:solidFill>
                  <a:srgbClr val="FFFF00"/>
                </a:solidFill>
                <a:latin typeface="+mj-lt"/>
              </a:rPr>
              <a:t>M</a:t>
            </a:r>
            <a:r>
              <a:rPr lang="en-US" sz="4000" dirty="0">
                <a:latin typeface="+mj-lt"/>
              </a:rPr>
              <a:t>athematics</a:t>
            </a:r>
          </a:p>
          <a:p>
            <a:pPr>
              <a:lnSpc>
                <a:spcPts val="5500"/>
              </a:lnSpc>
            </a:pPr>
            <a:r>
              <a:rPr lang="en-US" sz="4000" b="1" dirty="0">
                <a:solidFill>
                  <a:srgbClr val="FFFF00"/>
                </a:solidFill>
                <a:latin typeface="+mj-lt"/>
              </a:rPr>
              <a:t>M</a:t>
            </a:r>
            <a:r>
              <a:rPr lang="en-US" sz="4000" dirty="0">
                <a:latin typeface="+mj-lt"/>
              </a:rPr>
              <a:t>anufacturing</a:t>
            </a:r>
          </a:p>
          <a:p>
            <a:pPr>
              <a:lnSpc>
                <a:spcPts val="5500"/>
              </a:lnSpc>
            </a:pPr>
            <a:r>
              <a:rPr lang="en-US" sz="4000" b="1" dirty="0">
                <a:solidFill>
                  <a:srgbClr val="FFFF00"/>
                </a:solidFill>
                <a:latin typeface="+mj-lt"/>
              </a:rPr>
              <a:t>D</a:t>
            </a:r>
            <a:r>
              <a:rPr lang="en-US" sz="4000" dirty="0">
                <a:latin typeface="+mj-lt"/>
              </a:rPr>
              <a:t>esign</a:t>
            </a:r>
          </a:p>
        </p:txBody>
      </p:sp>
    </p:spTree>
    <p:extLst>
      <p:ext uri="{BB962C8B-B14F-4D97-AF65-F5344CB8AC3E}">
        <p14:creationId xmlns:p14="http://schemas.microsoft.com/office/powerpoint/2010/main" val="1394821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Packaging Pioneers</a:t>
            </a:r>
          </a:p>
        </p:txBody>
      </p:sp>
      <p:sp>
        <p:nvSpPr>
          <p:cNvPr id="6" name="TextBox 5">
            <a:extLst>
              <a:ext uri="{FF2B5EF4-FFF2-40B4-BE49-F238E27FC236}">
                <a16:creationId xmlns:a16="http://schemas.microsoft.com/office/drawing/2014/main" id="{0B904844-13DB-1B0D-2A0E-92294FE2DF1A}"/>
              </a:ext>
            </a:extLst>
          </p:cNvPr>
          <p:cNvSpPr txBox="1"/>
          <p:nvPr/>
        </p:nvSpPr>
        <p:spPr>
          <a:xfrm>
            <a:off x="838200" y="2293496"/>
            <a:ext cx="7819103" cy="1135504"/>
          </a:xfrm>
          <a:prstGeom prst="rect">
            <a:avLst/>
          </a:prstGeom>
          <a:noFill/>
        </p:spPr>
        <p:txBody>
          <a:bodyPr wrap="square">
            <a:spAutoFit/>
          </a:bodyPr>
          <a:lstStyle/>
          <a:p>
            <a:pPr marL="0" marR="0" lvl="1">
              <a:lnSpc>
                <a:spcPct val="150000"/>
              </a:lnSpc>
              <a:spcBef>
                <a:spcPts val="600"/>
              </a:spcBef>
              <a:spcAft>
                <a:spcPts val="0"/>
              </a:spcAft>
            </a:pPr>
            <a:r>
              <a:rPr lang="en-US" sz="5000" dirty="0"/>
              <a:t>Thank you for participating!</a:t>
            </a:r>
          </a:p>
        </p:txBody>
      </p:sp>
      <p:pic>
        <p:nvPicPr>
          <p:cNvPr id="7" name="Graphic 6" descr="Recycle outline">
            <a:extLst>
              <a:ext uri="{FF2B5EF4-FFF2-40B4-BE49-F238E27FC236}">
                <a16:creationId xmlns:a16="http://schemas.microsoft.com/office/drawing/2014/main" id="{3B17F6DB-E0BA-8048-3634-A380F775EF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594281"/>
            <a:ext cx="745958" cy="745958"/>
          </a:xfrm>
          <a:prstGeom prst="rect">
            <a:avLst/>
          </a:prstGeom>
        </p:spPr>
      </p:pic>
      <p:cxnSp>
        <p:nvCxnSpPr>
          <p:cNvPr id="9" name="Straight Connector 8">
            <a:extLst>
              <a:ext uri="{FF2B5EF4-FFF2-40B4-BE49-F238E27FC236}">
                <a16:creationId xmlns:a16="http://schemas.microsoft.com/office/drawing/2014/main" id="{EFECF027-C31B-288E-BAFC-9CB5DE91A77B}"/>
              </a:ext>
            </a:extLst>
          </p:cNvPr>
          <p:cNvCxnSpPr/>
          <p:nvPr/>
        </p:nvCxnSpPr>
        <p:spPr>
          <a:xfrm>
            <a:off x="0" y="1340239"/>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A group of people sitting at a table&#10;&#10;Description automatically generated">
            <a:extLst>
              <a:ext uri="{FF2B5EF4-FFF2-40B4-BE49-F238E27FC236}">
                <a16:creationId xmlns:a16="http://schemas.microsoft.com/office/drawing/2014/main" id="{7497BD4A-9C0A-1EF6-2A1A-43C9EA51E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814" y="-1807830"/>
            <a:ext cx="8803541" cy="8803541"/>
          </a:xfrm>
          <a:prstGeom prst="rect">
            <a:avLst/>
          </a:prstGeom>
        </p:spPr>
      </p:pic>
    </p:spTree>
    <p:extLst>
      <p:ext uri="{BB962C8B-B14F-4D97-AF65-F5344CB8AC3E}">
        <p14:creationId xmlns:p14="http://schemas.microsoft.com/office/powerpoint/2010/main" val="2972933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Image Sources</a:t>
            </a:r>
          </a:p>
        </p:txBody>
      </p:sp>
      <p:sp>
        <p:nvSpPr>
          <p:cNvPr id="5" name="TextBox 4">
            <a:extLst>
              <a:ext uri="{FF2B5EF4-FFF2-40B4-BE49-F238E27FC236}">
                <a16:creationId xmlns:a16="http://schemas.microsoft.com/office/drawing/2014/main" id="{0FE90CE0-328A-155F-EE5A-F67DD005ADA0}"/>
              </a:ext>
            </a:extLst>
          </p:cNvPr>
          <p:cNvSpPr txBox="1"/>
          <p:nvPr/>
        </p:nvSpPr>
        <p:spPr>
          <a:xfrm>
            <a:off x="1183085" y="1617789"/>
            <a:ext cx="10371682" cy="5483552"/>
          </a:xfrm>
          <a:prstGeom prst="rect">
            <a:avLst/>
          </a:prstGeom>
          <a:noFill/>
        </p:spPr>
        <p:txBody>
          <a:bodyPr wrap="square" rtlCol="0">
            <a:spAutoFit/>
          </a:bodyPr>
          <a:lstStyle/>
          <a:p>
            <a:pPr>
              <a:spcBef>
                <a:spcPts val="200"/>
              </a:spcBef>
            </a:pPr>
            <a:r>
              <a:rPr lang="en-US" sz="1400" dirty="0"/>
              <a:t>Slide 2:  </a:t>
            </a:r>
          </a:p>
          <a:p>
            <a:pPr marL="285750" indent="-285750">
              <a:spcBef>
                <a:spcPts val="200"/>
              </a:spcBef>
              <a:buFont typeface="Arial" panose="020B0604020202020204" pitchFamily="34" charset="0"/>
              <a:buChar char="•"/>
            </a:pPr>
            <a:r>
              <a:rPr lang="en-US" sz="1400" dirty="0"/>
              <a:t>https://tipa-corp.com/blog/eco-friendly-packaging-guide/ </a:t>
            </a:r>
          </a:p>
          <a:p>
            <a:pPr>
              <a:spcBef>
                <a:spcPts val="200"/>
              </a:spcBef>
            </a:pPr>
            <a:endParaRPr lang="en-US" sz="1400" dirty="0"/>
          </a:p>
          <a:p>
            <a:pPr>
              <a:spcBef>
                <a:spcPts val="200"/>
              </a:spcBef>
            </a:pPr>
            <a:r>
              <a:rPr lang="en-US" sz="1400" dirty="0"/>
              <a:t>Slide 8:</a:t>
            </a:r>
          </a:p>
          <a:p>
            <a:pPr marL="285750" indent="-285750">
              <a:spcBef>
                <a:spcPts val="200"/>
              </a:spcBef>
              <a:buFont typeface="Arial" panose="020B0604020202020204" pitchFamily="34" charset="0"/>
              <a:buChar char="•"/>
            </a:pPr>
            <a:r>
              <a:rPr lang="en-US" sz="1400" dirty="0"/>
              <a:t>https://edu.rsc.org/feature/plastic-waste/3009361.article </a:t>
            </a:r>
          </a:p>
          <a:p>
            <a:pPr>
              <a:spcBef>
                <a:spcPts val="200"/>
              </a:spcBef>
            </a:pPr>
            <a:endParaRPr lang="en-US" sz="1400" dirty="0"/>
          </a:p>
          <a:p>
            <a:pPr>
              <a:spcBef>
                <a:spcPts val="200"/>
              </a:spcBef>
            </a:pPr>
            <a:r>
              <a:rPr lang="en-US" sz="1400" dirty="0"/>
              <a:t>Slide 9:</a:t>
            </a:r>
          </a:p>
          <a:p>
            <a:pPr marL="285750" indent="-285750">
              <a:spcBef>
                <a:spcPts val="200"/>
              </a:spcBef>
              <a:buFont typeface="Arial" panose="020B0604020202020204" pitchFamily="34" charset="0"/>
              <a:buChar char="•"/>
            </a:pPr>
            <a:r>
              <a:rPr lang="en-US" sz="1400" dirty="0"/>
              <a:t>https://en.m.wikipedia.org/wiki/File:China_in_the_world_%28undisputed%29_%28W3%29.svg</a:t>
            </a:r>
          </a:p>
          <a:p>
            <a:pPr>
              <a:spcBef>
                <a:spcPts val="200"/>
              </a:spcBef>
            </a:pPr>
            <a:endParaRPr lang="en-US" sz="1400" dirty="0"/>
          </a:p>
          <a:p>
            <a:pPr>
              <a:spcBef>
                <a:spcPts val="200"/>
              </a:spcBef>
            </a:pPr>
            <a:r>
              <a:rPr lang="en-US" sz="1400" dirty="0"/>
              <a:t>Slide 10: </a:t>
            </a:r>
          </a:p>
          <a:p>
            <a:pPr marL="285750" indent="-285750">
              <a:buFont typeface="Arial" panose="020B0604020202020204" pitchFamily="34" charset="0"/>
              <a:buChar char="•"/>
            </a:pPr>
            <a:r>
              <a:rPr lang="en-US" sz="1400" dirty="0"/>
              <a:t>https://www.nationalgeographic.com/magazine/article/plastic-planet-animals-wildlife-impact-waste-pollution</a:t>
            </a:r>
          </a:p>
          <a:p>
            <a:pPr marL="285750" indent="-285750">
              <a:buFont typeface="Arial" panose="020B0604020202020204" pitchFamily="34" charset="0"/>
              <a:buChar char="•"/>
            </a:pPr>
            <a:r>
              <a:rPr lang="en-US" sz="1400" dirty="0"/>
              <a:t>https://news.wisc.edu/new-recycling-process-could-find-markets-for-junk-plastic-waste/</a:t>
            </a:r>
          </a:p>
          <a:p>
            <a:pPr marL="285750" indent="-285750">
              <a:buFont typeface="Arial" panose="020B0604020202020204" pitchFamily="34" charset="0"/>
              <a:buChar char="•"/>
            </a:pPr>
            <a:r>
              <a:rPr lang="en-US" sz="1400" dirty="0"/>
              <a:t>https://www.rollingstone.com/culture/culture-features/plastic-problem-recycling-myth-big-oil-950957/</a:t>
            </a:r>
          </a:p>
          <a:p>
            <a:pPr marL="285750" indent="-285750">
              <a:buFont typeface="Arial" panose="020B0604020202020204" pitchFamily="34" charset="0"/>
              <a:buChar char="•"/>
            </a:pPr>
            <a:r>
              <a:rPr lang="en-US" sz="1400" dirty="0"/>
              <a:t>https://www.bbc.co.uk/newsround/48251420</a:t>
            </a:r>
          </a:p>
          <a:p>
            <a:pPr marL="285750" indent="-285750">
              <a:buFont typeface="Arial" panose="020B0604020202020204" pitchFamily="34" charset="0"/>
              <a:buChar char="•"/>
            </a:pPr>
            <a:r>
              <a:rPr lang="en-US" sz="1400" dirty="0"/>
              <a:t>https://sustainability.evccblogs.com/2024/04/the-impact-of-plastic-on-human-health/</a:t>
            </a:r>
          </a:p>
          <a:p>
            <a:pPr>
              <a:spcBef>
                <a:spcPts val="200"/>
              </a:spcBef>
            </a:pPr>
            <a:endParaRPr lang="en-US" sz="1400" dirty="0"/>
          </a:p>
          <a:p>
            <a:pPr>
              <a:spcBef>
                <a:spcPts val="200"/>
              </a:spcBef>
            </a:pPr>
            <a:r>
              <a:rPr lang="en-US" sz="1400" dirty="0"/>
              <a:t>Slide 11: </a:t>
            </a:r>
          </a:p>
          <a:p>
            <a:pPr marL="285750" indent="-285750">
              <a:spcBef>
                <a:spcPts val="200"/>
              </a:spcBef>
              <a:buFont typeface="Arial" panose="020B0604020202020204" pitchFamily="34" charset="0"/>
              <a:buChar char="•"/>
            </a:pPr>
            <a:r>
              <a:rPr lang="en-US" sz="1400" dirty="0"/>
              <a:t>https://www.thehappyturtlestraw.com/impact-of-plastic-wastes-on-climate-change/</a:t>
            </a:r>
          </a:p>
          <a:p>
            <a:pPr>
              <a:spcBef>
                <a:spcPts val="200"/>
              </a:spcBef>
            </a:pPr>
            <a:endParaRPr lang="en-US" sz="1400" i="1" dirty="0"/>
          </a:p>
          <a:p>
            <a:pPr>
              <a:spcBef>
                <a:spcPts val="200"/>
              </a:spcBef>
            </a:pPr>
            <a:r>
              <a:rPr lang="en-US" sz="1400" dirty="0"/>
              <a:t>Slide 28: </a:t>
            </a:r>
          </a:p>
          <a:p>
            <a:pPr marL="285750" marR="0" lvl="0" indent="-285750" fontAlgn="auto">
              <a:lnSpc>
                <a:spcPct val="100000"/>
              </a:lnSpc>
              <a:spcBef>
                <a:spcPts val="200"/>
              </a:spcBef>
              <a:spcAft>
                <a:spcPts val="0"/>
              </a:spcAft>
              <a:buClrTx/>
              <a:buSzTx/>
              <a:buFont typeface="Arial" panose="020B0604020202020204" pitchFamily="34" charset="0"/>
              <a:buChar char="•"/>
              <a:tabLst/>
              <a:defRPr/>
            </a:pPr>
            <a:r>
              <a:rPr lang="en-US" sz="1400" dirty="0"/>
              <a:t>https://creopack.com/en/articles/what-is-a-packaging-engineer/ </a:t>
            </a:r>
          </a:p>
          <a:p>
            <a:pPr marL="285750" indent="-285750">
              <a:spcBef>
                <a:spcPts val="200"/>
              </a:spcBef>
              <a:buFont typeface="Arial" panose="020B0604020202020204" pitchFamily="34" charset="0"/>
              <a:buChar char="•"/>
            </a:pPr>
            <a:endParaRPr lang="en-US" sz="1400" dirty="0"/>
          </a:p>
          <a:p>
            <a:pPr>
              <a:spcBef>
                <a:spcPts val="200"/>
              </a:spcBef>
            </a:pPr>
            <a:endParaRPr lang="en-US" sz="1400" dirty="0"/>
          </a:p>
        </p:txBody>
      </p:sp>
      <p:pic>
        <p:nvPicPr>
          <p:cNvPr id="8" name="Graphic 7" descr="Recycle outline">
            <a:extLst>
              <a:ext uri="{FF2B5EF4-FFF2-40B4-BE49-F238E27FC236}">
                <a16:creationId xmlns:a16="http://schemas.microsoft.com/office/drawing/2014/main" id="{259EDEED-0C30-4CD9-3BCA-9DD60893FF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21" y="662218"/>
            <a:ext cx="745958" cy="745958"/>
          </a:xfrm>
          <a:prstGeom prst="rect">
            <a:avLst/>
          </a:prstGeom>
        </p:spPr>
      </p:pic>
      <p:cxnSp>
        <p:nvCxnSpPr>
          <p:cNvPr id="9" name="Straight Connector 8">
            <a:extLst>
              <a:ext uri="{FF2B5EF4-FFF2-40B4-BE49-F238E27FC236}">
                <a16:creationId xmlns:a16="http://schemas.microsoft.com/office/drawing/2014/main" id="{1FB235A6-3F07-D996-8F7B-30BF1D2496E8}"/>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61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a:xfrm>
            <a:off x="7663873" y="614507"/>
            <a:ext cx="10515600" cy="1325563"/>
          </a:xfrm>
        </p:spPr>
        <p:txBody>
          <a:bodyPr/>
          <a:lstStyle/>
          <a:p>
            <a:r>
              <a:rPr lang="en-US" dirty="0"/>
              <a:t>My Story</a:t>
            </a:r>
          </a:p>
        </p:txBody>
      </p:sp>
      <p:pic>
        <p:nvPicPr>
          <p:cNvPr id="3" name="Picture 2">
            <a:extLst>
              <a:ext uri="{FF2B5EF4-FFF2-40B4-BE49-F238E27FC236}">
                <a16:creationId xmlns:a16="http://schemas.microsoft.com/office/drawing/2014/main" id="{8C3965C2-1CFF-3326-C20E-A962B6D3EBFE}"/>
              </a:ext>
            </a:extLst>
          </p:cNvPr>
          <p:cNvPicPr>
            <a:picLocks noChangeAspect="1"/>
          </p:cNvPicPr>
          <p:nvPr/>
        </p:nvPicPr>
        <p:blipFill rotWithShape="1">
          <a:blip r:embed="rId3"/>
          <a:srcRect t="18082" r="-2" b="15828"/>
          <a:stretch/>
        </p:blipFill>
        <p:spPr>
          <a:xfrm rot="21600000">
            <a:off x="-1" y="-1"/>
            <a:ext cx="3787591" cy="6857991"/>
          </a:xfrm>
          <a:prstGeom prst="rect">
            <a:avLst/>
          </a:prstGeom>
        </p:spPr>
      </p:pic>
      <p:pic>
        <p:nvPicPr>
          <p:cNvPr id="5" name="Picture 4">
            <a:extLst>
              <a:ext uri="{FF2B5EF4-FFF2-40B4-BE49-F238E27FC236}">
                <a16:creationId xmlns:a16="http://schemas.microsoft.com/office/drawing/2014/main" id="{B417842C-756D-1575-0223-12F898420593}"/>
              </a:ext>
            </a:extLst>
          </p:cNvPr>
          <p:cNvPicPr>
            <a:picLocks noChangeAspect="1"/>
          </p:cNvPicPr>
          <p:nvPr/>
        </p:nvPicPr>
        <p:blipFill rotWithShape="1">
          <a:blip r:embed="rId4"/>
          <a:srcRect t="15117" r="-2" b="15624"/>
          <a:stretch/>
        </p:blipFill>
        <p:spPr>
          <a:xfrm rot="21600000">
            <a:off x="3783324" y="-3"/>
            <a:ext cx="3787591" cy="6857993"/>
          </a:xfrm>
          <a:prstGeom prst="rect">
            <a:avLst/>
          </a:prstGeom>
        </p:spPr>
      </p:pic>
    </p:spTree>
    <p:extLst>
      <p:ext uri="{BB962C8B-B14F-4D97-AF65-F5344CB8AC3E}">
        <p14:creationId xmlns:p14="http://schemas.microsoft.com/office/powerpoint/2010/main" val="371773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8CDAF09-4ABC-50E0-A155-494A2A82E348}"/>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My Story</a:t>
            </a:r>
          </a:p>
        </p:txBody>
      </p:sp>
      <p:sp>
        <p:nvSpPr>
          <p:cNvPr id="4" name="TextBox 3">
            <a:extLst>
              <a:ext uri="{FF2B5EF4-FFF2-40B4-BE49-F238E27FC236}">
                <a16:creationId xmlns:a16="http://schemas.microsoft.com/office/drawing/2014/main" id="{26FF8772-3ED0-CBA0-3376-14E61F314F90}"/>
              </a:ext>
            </a:extLst>
          </p:cNvPr>
          <p:cNvSpPr txBox="1"/>
          <p:nvPr/>
        </p:nvSpPr>
        <p:spPr>
          <a:xfrm>
            <a:off x="838200" y="2030053"/>
            <a:ext cx="2871216" cy="369332"/>
          </a:xfrm>
          <a:prstGeom prst="rect">
            <a:avLst/>
          </a:prstGeom>
          <a:noFill/>
        </p:spPr>
        <p:txBody>
          <a:bodyPr wrap="square" rtlCol="0">
            <a:spAutoFit/>
          </a:bodyPr>
          <a:lstStyle/>
          <a:p>
            <a:r>
              <a:rPr lang="en-US" dirty="0"/>
              <a:t>Name:</a:t>
            </a:r>
          </a:p>
        </p:txBody>
      </p:sp>
      <p:sp>
        <p:nvSpPr>
          <p:cNvPr id="6" name="TextBox 5">
            <a:extLst>
              <a:ext uri="{FF2B5EF4-FFF2-40B4-BE49-F238E27FC236}">
                <a16:creationId xmlns:a16="http://schemas.microsoft.com/office/drawing/2014/main" id="{60C34DB5-3068-4A59-581B-9BF2D0E90E67}"/>
              </a:ext>
            </a:extLst>
          </p:cNvPr>
          <p:cNvSpPr txBox="1"/>
          <p:nvPr/>
        </p:nvSpPr>
        <p:spPr>
          <a:xfrm>
            <a:off x="838200" y="2676229"/>
            <a:ext cx="2871216" cy="369332"/>
          </a:xfrm>
          <a:prstGeom prst="rect">
            <a:avLst/>
          </a:prstGeom>
          <a:noFill/>
        </p:spPr>
        <p:txBody>
          <a:bodyPr wrap="square" rtlCol="0">
            <a:spAutoFit/>
          </a:bodyPr>
          <a:lstStyle/>
          <a:p>
            <a:r>
              <a:rPr lang="en-US" dirty="0"/>
              <a:t>Job Title:</a:t>
            </a:r>
          </a:p>
        </p:txBody>
      </p:sp>
      <p:sp>
        <p:nvSpPr>
          <p:cNvPr id="7" name="TextBox 6">
            <a:extLst>
              <a:ext uri="{FF2B5EF4-FFF2-40B4-BE49-F238E27FC236}">
                <a16:creationId xmlns:a16="http://schemas.microsoft.com/office/drawing/2014/main" id="{82E17D82-CCAA-775A-A804-19E26038381D}"/>
              </a:ext>
            </a:extLst>
          </p:cNvPr>
          <p:cNvSpPr txBox="1"/>
          <p:nvPr/>
        </p:nvSpPr>
        <p:spPr>
          <a:xfrm>
            <a:off x="838200" y="3322405"/>
            <a:ext cx="2871216" cy="369332"/>
          </a:xfrm>
          <a:prstGeom prst="rect">
            <a:avLst/>
          </a:prstGeom>
          <a:noFill/>
        </p:spPr>
        <p:txBody>
          <a:bodyPr wrap="square" rtlCol="0">
            <a:spAutoFit/>
          </a:bodyPr>
          <a:lstStyle/>
          <a:p>
            <a:r>
              <a:rPr lang="en-US" dirty="0"/>
              <a:t>Company:</a:t>
            </a:r>
          </a:p>
        </p:txBody>
      </p:sp>
      <p:sp>
        <p:nvSpPr>
          <p:cNvPr id="8" name="TextBox 7">
            <a:extLst>
              <a:ext uri="{FF2B5EF4-FFF2-40B4-BE49-F238E27FC236}">
                <a16:creationId xmlns:a16="http://schemas.microsoft.com/office/drawing/2014/main" id="{EDF174C2-DBF4-8001-8A80-7F742E78B2C0}"/>
              </a:ext>
            </a:extLst>
          </p:cNvPr>
          <p:cNvSpPr txBox="1"/>
          <p:nvPr/>
        </p:nvSpPr>
        <p:spPr>
          <a:xfrm>
            <a:off x="838200" y="3968581"/>
            <a:ext cx="2871216" cy="369332"/>
          </a:xfrm>
          <a:prstGeom prst="rect">
            <a:avLst/>
          </a:prstGeom>
          <a:noFill/>
        </p:spPr>
        <p:txBody>
          <a:bodyPr wrap="square" rtlCol="0">
            <a:spAutoFit/>
          </a:bodyPr>
          <a:lstStyle/>
          <a:p>
            <a:r>
              <a:rPr lang="en-US" dirty="0"/>
              <a:t>Education:</a:t>
            </a:r>
          </a:p>
        </p:txBody>
      </p:sp>
      <p:sp>
        <p:nvSpPr>
          <p:cNvPr id="9" name="TextBox 8">
            <a:extLst>
              <a:ext uri="{FF2B5EF4-FFF2-40B4-BE49-F238E27FC236}">
                <a16:creationId xmlns:a16="http://schemas.microsoft.com/office/drawing/2014/main" id="{B946029E-0D57-A8D0-EAFC-FFACAE10CE0E}"/>
              </a:ext>
            </a:extLst>
          </p:cNvPr>
          <p:cNvSpPr txBox="1"/>
          <p:nvPr/>
        </p:nvSpPr>
        <p:spPr>
          <a:xfrm>
            <a:off x="6114288" y="2030053"/>
            <a:ext cx="2921634" cy="369332"/>
          </a:xfrm>
          <a:prstGeom prst="rect">
            <a:avLst/>
          </a:prstGeom>
          <a:noFill/>
        </p:spPr>
        <p:txBody>
          <a:bodyPr wrap="none" rtlCol="0">
            <a:spAutoFit/>
          </a:bodyPr>
          <a:lstStyle/>
          <a:p>
            <a:r>
              <a:rPr lang="en-US" dirty="0"/>
              <a:t>Fun facts or other thoughts:</a:t>
            </a:r>
          </a:p>
        </p:txBody>
      </p:sp>
      <p:pic>
        <p:nvPicPr>
          <p:cNvPr id="16" name="Picture 15" descr="A green magnifying glass with a person inside&#10;&#10;Description automatically generated">
            <a:extLst>
              <a:ext uri="{FF2B5EF4-FFF2-40B4-BE49-F238E27FC236}">
                <a16:creationId xmlns:a16="http://schemas.microsoft.com/office/drawing/2014/main" id="{D1A65611-1A2E-57BF-F3DA-D35A943B2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3462">
            <a:off x="7810508" y="3111653"/>
            <a:ext cx="4456906" cy="4456906"/>
          </a:xfrm>
          <a:prstGeom prst="rect">
            <a:avLst/>
          </a:prstGeom>
        </p:spPr>
      </p:pic>
    </p:spTree>
    <p:extLst>
      <p:ext uri="{BB962C8B-B14F-4D97-AF65-F5344CB8AC3E}">
        <p14:creationId xmlns:p14="http://schemas.microsoft.com/office/powerpoint/2010/main" val="147241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Science &amp; Engineering in the World of Work</a:t>
            </a:r>
          </a:p>
        </p:txBody>
      </p:sp>
      <p:sp>
        <p:nvSpPr>
          <p:cNvPr id="3" name="Content Placeholder 2">
            <a:extLst>
              <a:ext uri="{FF2B5EF4-FFF2-40B4-BE49-F238E27FC236}">
                <a16:creationId xmlns:a16="http://schemas.microsoft.com/office/drawing/2014/main" id="{EFF01DA9-8CF8-3269-F745-8555B52F88E9}"/>
              </a:ext>
            </a:extLst>
          </p:cNvPr>
          <p:cNvSpPr>
            <a:spLocks noGrp="1"/>
          </p:cNvSpPr>
          <p:nvPr>
            <p:ph idx="1"/>
          </p:nvPr>
        </p:nvSpPr>
        <p:spPr>
          <a:xfrm>
            <a:off x="838200" y="2018252"/>
            <a:ext cx="8859982" cy="4351338"/>
          </a:xfrm>
        </p:spPr>
        <p:txBody>
          <a:bodyPr vert="horz" lIns="91440" tIns="45720" rIns="91440" bIns="45720" rtlCol="0" anchor="t">
            <a:normAutofit/>
          </a:bodyPr>
          <a:lstStyle/>
          <a:p>
            <a:pPr>
              <a:lnSpc>
                <a:spcPct val="100000"/>
              </a:lnSpc>
              <a:spcBef>
                <a:spcPts val="1200"/>
              </a:spcBef>
              <a:spcAft>
                <a:spcPts val="600"/>
              </a:spcAft>
              <a:buClr>
                <a:schemeClr val="accent1"/>
              </a:buClr>
            </a:pPr>
            <a:r>
              <a:rPr lang="en-US" dirty="0"/>
              <a:t>What is environmental sustainability?</a:t>
            </a:r>
          </a:p>
          <a:p>
            <a:pPr>
              <a:lnSpc>
                <a:spcPct val="100000"/>
              </a:lnSpc>
              <a:spcBef>
                <a:spcPts val="1200"/>
              </a:spcBef>
              <a:spcAft>
                <a:spcPts val="600"/>
              </a:spcAft>
              <a:buClr>
                <a:schemeClr val="accent1"/>
              </a:buClr>
            </a:pPr>
            <a:r>
              <a:rPr lang="en-US" dirty="0"/>
              <a:t>How might engineering, design, and science be used in environmental sustainability fields?</a:t>
            </a:r>
          </a:p>
          <a:p>
            <a:pPr>
              <a:lnSpc>
                <a:spcPct val="100000"/>
              </a:lnSpc>
              <a:spcBef>
                <a:spcPts val="1200"/>
              </a:spcBef>
              <a:spcAft>
                <a:spcPts val="600"/>
              </a:spcAft>
              <a:buClr>
                <a:schemeClr val="accent1"/>
              </a:buClr>
            </a:pPr>
            <a:r>
              <a:rPr lang="en-US" dirty="0"/>
              <a:t>What kinds of careers fit within the environmental sustainability pathway?</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4CF4414-04EC-75C5-26A6-D128D72D6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280" y="2923674"/>
            <a:ext cx="4618006" cy="4618006"/>
          </a:xfrm>
          <a:prstGeom prst="rect">
            <a:avLst/>
          </a:prstGeom>
          <a:scene3d>
            <a:camera prst="orthographicFront">
              <a:rot lat="0" lon="10800000" rev="0"/>
            </a:camera>
            <a:lightRig rig="threePt" dir="t"/>
          </a:scene3d>
        </p:spPr>
      </p:pic>
      <p:pic>
        <p:nvPicPr>
          <p:cNvPr id="4" name="Graphic 3" descr="Recycle outline">
            <a:extLst>
              <a:ext uri="{FF2B5EF4-FFF2-40B4-BE49-F238E27FC236}">
                <a16:creationId xmlns:a16="http://schemas.microsoft.com/office/drawing/2014/main" id="{2AE5CD5C-E308-E6FA-4A56-FC066663C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21" y="662218"/>
            <a:ext cx="745958" cy="745958"/>
          </a:xfrm>
          <a:prstGeom prst="rect">
            <a:avLst/>
          </a:prstGeom>
        </p:spPr>
      </p:pic>
      <p:cxnSp>
        <p:nvCxnSpPr>
          <p:cNvPr id="7" name="Straight Connector 6">
            <a:extLst>
              <a:ext uri="{FF2B5EF4-FFF2-40B4-BE49-F238E27FC236}">
                <a16:creationId xmlns:a16="http://schemas.microsoft.com/office/drawing/2014/main" id="{6218D977-0958-B64E-780D-FFD43CD41369}"/>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00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EBFB4-F820-9008-BB03-F0FB1D388D22}"/>
              </a:ext>
            </a:extLst>
          </p:cNvPr>
          <p:cNvPicPr>
            <a:picLocks noGrp="1" noRot="1" noMove="1" noResize="1" noEditPoints="1" noAdjustHandles="1" noChangeArrowheads="1" noChangeShapeType="1" noCrop="1"/>
          </p:cNvPicPr>
          <p:nvPr/>
        </p:nvPicPr>
        <p:blipFill>
          <a:blip r:embed="rId3">
            <a:duotone>
              <a:prstClr val="black"/>
              <a:schemeClr val="accent4">
                <a:tint val="45000"/>
                <a:satMod val="400000"/>
              </a:schemeClr>
            </a:duotone>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555F5-F659-AEA9-280A-1B89F830A826}"/>
              </a:ext>
            </a:extLst>
          </p:cNvPr>
          <p:cNvSpPr>
            <a:spLocks noGrp="1"/>
          </p:cNvSpPr>
          <p:nvPr>
            <p:ph type="ctrTitle"/>
          </p:nvPr>
        </p:nvSpPr>
        <p:spPr>
          <a:xfrm>
            <a:off x="1524000" y="1053265"/>
            <a:ext cx="9144000" cy="2387600"/>
          </a:xfrm>
        </p:spPr>
        <p:txBody>
          <a:bodyPr/>
          <a:lstStyle/>
          <a:p>
            <a:pPr algn="l"/>
            <a:r>
              <a:rPr lang="en-US" dirty="0"/>
              <a:t>Packaging </a:t>
            </a:r>
            <a:br>
              <a:rPr lang="en-US" dirty="0"/>
            </a:br>
            <a:r>
              <a:rPr lang="en-US" dirty="0"/>
              <a:t>Pioneers</a:t>
            </a:r>
          </a:p>
        </p:txBody>
      </p:sp>
      <p:pic>
        <p:nvPicPr>
          <p:cNvPr id="18" name="Picture 17" descr="A white box with arrows around it&#10;&#10;Description automatically generated">
            <a:extLst>
              <a:ext uri="{FF2B5EF4-FFF2-40B4-BE49-F238E27FC236}">
                <a16:creationId xmlns:a16="http://schemas.microsoft.com/office/drawing/2014/main" id="{9670CF8A-3F1C-74F1-B872-151518736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21" y="-141418"/>
            <a:ext cx="2344017" cy="2344017"/>
          </a:xfrm>
          <a:prstGeom prst="rect">
            <a:avLst/>
          </a:prstGeom>
        </p:spPr>
      </p:pic>
      <p:pic>
        <p:nvPicPr>
          <p:cNvPr id="19" name="Picture 18" descr="A group of people sitting at a table&#10;&#10;Description automatically generated">
            <a:extLst>
              <a:ext uri="{FF2B5EF4-FFF2-40B4-BE49-F238E27FC236}">
                <a16:creationId xmlns:a16="http://schemas.microsoft.com/office/drawing/2014/main" id="{3C3E9DF3-C560-F852-3614-3860E083C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261" y="-4801598"/>
            <a:ext cx="11709725" cy="11709725"/>
          </a:xfrm>
          <a:prstGeom prst="rect">
            <a:avLst/>
          </a:prstGeom>
        </p:spPr>
      </p:pic>
    </p:spTree>
    <p:extLst>
      <p:ext uri="{BB962C8B-B14F-4D97-AF65-F5344CB8AC3E}">
        <p14:creationId xmlns:p14="http://schemas.microsoft.com/office/powerpoint/2010/main" val="315156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is Plastic Waste?</a:t>
            </a:r>
          </a:p>
        </p:txBody>
      </p:sp>
      <p:sp>
        <p:nvSpPr>
          <p:cNvPr id="6" name="TextBox 5">
            <a:extLst>
              <a:ext uri="{FF2B5EF4-FFF2-40B4-BE49-F238E27FC236}">
                <a16:creationId xmlns:a16="http://schemas.microsoft.com/office/drawing/2014/main" id="{5E6762B7-4D4D-D745-88FF-B0D4155B43BD}"/>
              </a:ext>
            </a:extLst>
          </p:cNvPr>
          <p:cNvSpPr txBox="1"/>
          <p:nvPr/>
        </p:nvSpPr>
        <p:spPr>
          <a:xfrm>
            <a:off x="528880" y="1690688"/>
            <a:ext cx="5627277" cy="5144998"/>
          </a:xfrm>
          <a:prstGeom prst="rect">
            <a:avLst/>
          </a:prstGeom>
          <a:noFill/>
        </p:spPr>
        <p:txBody>
          <a:bodyPr wrap="square" lIns="91440" tIns="45720" rIns="91440" bIns="45720" anchor="t">
            <a:spAutoFit/>
          </a:bodyPr>
          <a:lstStyle/>
          <a:p>
            <a:pPr algn="l"/>
            <a:r>
              <a:rPr lang="en-US" sz="2000" b="0" i="0" dirty="0">
                <a:solidFill>
                  <a:srgbClr val="231F20"/>
                </a:solidFill>
                <a:effectLst/>
              </a:rPr>
              <a:t>Plastic waste results </a:t>
            </a:r>
            <a:r>
              <a:rPr lang="en-US" sz="2000" dirty="0">
                <a:solidFill>
                  <a:srgbClr val="231F20"/>
                </a:solidFill>
              </a:rPr>
              <a:t>from</a:t>
            </a:r>
            <a:r>
              <a:rPr lang="en-US" sz="2000" b="0" i="0" dirty="0">
                <a:solidFill>
                  <a:srgbClr val="231F20"/>
                </a:solidFill>
                <a:effectLst/>
              </a:rPr>
              <a:t> the production, use, and disposal of plast</a:t>
            </a:r>
            <a:r>
              <a:rPr lang="en-US" sz="2000" dirty="0">
                <a:solidFill>
                  <a:srgbClr val="231F20"/>
                </a:solidFill>
              </a:rPr>
              <a:t>ic products</a:t>
            </a:r>
            <a:r>
              <a:rPr lang="en-US" sz="2000" b="0" i="0" dirty="0">
                <a:solidFill>
                  <a:srgbClr val="231F20"/>
                </a:solidFill>
                <a:effectLst/>
              </a:rPr>
              <a:t>.</a:t>
            </a:r>
          </a:p>
          <a:p>
            <a:pPr algn="l"/>
            <a:endParaRPr lang="en-US" sz="2000" b="0" i="0" dirty="0">
              <a:solidFill>
                <a:srgbClr val="231F20"/>
              </a:solidFill>
              <a:effectLst/>
            </a:endParaRPr>
          </a:p>
          <a:p>
            <a:pPr marR="0" lvl="0" algn="l" defTabSz="914400" rtl="0" eaLnBrk="1" latinLnBrk="0" hangingPunct="1">
              <a:spcBef>
                <a:spcPts val="0"/>
              </a:spcBef>
              <a:spcAft>
                <a:spcPts val="0"/>
              </a:spcAft>
            </a:pPr>
            <a:r>
              <a:rPr lang="en-US" sz="2000" dirty="0">
                <a:solidFill>
                  <a:srgbClr val="231F20"/>
                </a:solidFill>
              </a:rPr>
              <a:t>Plastic waste is made up of synthetic plastic products that can cause problems for wildlife, habitats, and people. Plastic is not biodegradable and doesn't break down naturally. </a:t>
            </a:r>
          </a:p>
          <a:p>
            <a:pPr algn="l"/>
            <a:endParaRPr lang="en-US" sz="2000" dirty="0">
              <a:solidFill>
                <a:srgbClr val="231F20"/>
              </a:solidFill>
            </a:endParaRPr>
          </a:p>
          <a:p>
            <a:r>
              <a:rPr lang="en-US" sz="2000" dirty="0">
                <a:solidFill>
                  <a:srgbClr val="231F20"/>
                </a:solidFill>
              </a:rPr>
              <a:t>Plastic is strong, bendable, and can be found in many everyday items like clothes, beauty products, and packaging. </a:t>
            </a:r>
          </a:p>
          <a:p>
            <a:pPr marR="0" lvl="0" algn="l" defTabSz="914400" rtl="0" eaLnBrk="1" latinLnBrk="0" hangingPunct="1">
              <a:spcBef>
                <a:spcPts val="0"/>
              </a:spcBef>
              <a:spcAft>
                <a:spcPts val="0"/>
              </a:spcAft>
            </a:pPr>
            <a:endParaRPr lang="en-US" sz="2000" dirty="0">
              <a:solidFill>
                <a:srgbClr val="231F20"/>
              </a:solidFill>
            </a:endParaRPr>
          </a:p>
          <a:p>
            <a:r>
              <a:rPr lang="en-US" sz="2000" dirty="0">
                <a:solidFill>
                  <a:srgbClr val="231F20"/>
                </a:solidFill>
              </a:rPr>
              <a:t>Plastic sticks around, polluting our oceans and damaging soil. It can even find its way into the human food chain.</a:t>
            </a:r>
          </a:p>
          <a:p>
            <a:pPr marR="0" lvl="0" algn="l" defTabSz="914400" rtl="0" eaLnBrk="1" latinLnBrk="0" hangingPunct="1">
              <a:spcBef>
                <a:spcPts val="0"/>
              </a:spcBef>
              <a:spcAft>
                <a:spcPts val="0"/>
              </a:spcAft>
            </a:pPr>
            <a:endParaRPr lang="en-US" sz="2000" dirty="0">
              <a:solidFill>
                <a:srgbClr val="231F20"/>
              </a:solidFill>
            </a:endParaRPr>
          </a:p>
        </p:txBody>
      </p:sp>
      <p:pic>
        <p:nvPicPr>
          <p:cNvPr id="3" name="Graphic 2" descr="Recycle outline">
            <a:extLst>
              <a:ext uri="{FF2B5EF4-FFF2-40B4-BE49-F238E27FC236}">
                <a16:creationId xmlns:a16="http://schemas.microsoft.com/office/drawing/2014/main" id="{49986B1C-8A85-4E76-8DC4-FF01E4023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8" name="Straight Connector 7">
            <a:extLst>
              <a:ext uri="{FF2B5EF4-FFF2-40B4-BE49-F238E27FC236}">
                <a16:creationId xmlns:a16="http://schemas.microsoft.com/office/drawing/2014/main" id="{088AE515-D341-9668-A652-A8A255037FB2}"/>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arge pile of garbage&#10;&#10;Description automatically generated">
            <a:extLst>
              <a:ext uri="{FF2B5EF4-FFF2-40B4-BE49-F238E27FC236}">
                <a16:creationId xmlns:a16="http://schemas.microsoft.com/office/drawing/2014/main" id="{320DC279-E3C7-6D12-6F21-5600C08EB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211" y="2154135"/>
            <a:ext cx="5197643" cy="2923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97CA222A-AE03-0097-604E-76EB4BABE4BF}"/>
              </a:ext>
            </a:extLst>
          </p:cNvPr>
          <p:cNvSpPr txBox="1"/>
          <p:nvPr/>
        </p:nvSpPr>
        <p:spPr>
          <a:xfrm>
            <a:off x="6557211" y="5171924"/>
            <a:ext cx="5197643" cy="738664"/>
          </a:xfrm>
          <a:prstGeom prst="rect">
            <a:avLst/>
          </a:prstGeom>
          <a:noFill/>
        </p:spPr>
        <p:txBody>
          <a:bodyPr wrap="square" rtlCol="0">
            <a:spAutoFit/>
          </a:bodyPr>
          <a:lstStyle/>
          <a:p>
            <a:r>
              <a:rPr lang="en-US" sz="1400" i="1" kern="1200" dirty="0">
                <a:solidFill>
                  <a:schemeClr val="tx1"/>
                </a:solidFill>
                <a:effectLst/>
                <a:latin typeface="Noto Sans" panose="020B0502040504020204" pitchFamily="34" charset="0"/>
                <a:ea typeface="Arial" panose="020B0604020202020204" pitchFamily="34" charset="0"/>
                <a:cs typeface="Times New Roman" panose="02020603050405020304" pitchFamily="18" charset="0"/>
              </a:rPr>
              <a:t>According to the Organization for Economic Cooperation and Development (OECD), humans produce more than 430 million tons of plastic each year. </a:t>
            </a:r>
            <a:endParaRPr lang="en-US" sz="1400" i="1" dirty="0"/>
          </a:p>
        </p:txBody>
      </p:sp>
    </p:spTree>
    <p:extLst>
      <p:ext uri="{BB962C8B-B14F-4D97-AF65-F5344CB8AC3E}">
        <p14:creationId xmlns:p14="http://schemas.microsoft.com/office/powerpoint/2010/main" val="326003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Biggest Plastic Waste Contributors</a:t>
            </a:r>
          </a:p>
        </p:txBody>
      </p:sp>
      <p:pic>
        <p:nvPicPr>
          <p:cNvPr id="3" name="Graphic 2" descr="Recycle outline">
            <a:extLst>
              <a:ext uri="{FF2B5EF4-FFF2-40B4-BE49-F238E27FC236}">
                <a16:creationId xmlns:a16="http://schemas.microsoft.com/office/drawing/2014/main" id="{3E00E35E-3F9B-BD0F-E41F-EA3998F150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21" y="662218"/>
            <a:ext cx="745958" cy="745958"/>
          </a:xfrm>
          <a:prstGeom prst="rect">
            <a:avLst/>
          </a:prstGeom>
        </p:spPr>
      </p:pic>
      <p:cxnSp>
        <p:nvCxnSpPr>
          <p:cNvPr id="6" name="Straight Connector 5">
            <a:extLst>
              <a:ext uri="{FF2B5EF4-FFF2-40B4-BE49-F238E27FC236}">
                <a16:creationId xmlns:a16="http://schemas.microsoft.com/office/drawing/2014/main" id="{F99E0B64-7C00-EE8B-A304-06C725122B51}"/>
              </a:ext>
            </a:extLst>
          </p:cNvPr>
          <p:cNvCxnSpPr/>
          <p:nvPr/>
        </p:nvCxnSpPr>
        <p:spPr>
          <a:xfrm>
            <a:off x="0" y="1408176"/>
            <a:ext cx="12192000" cy="0"/>
          </a:xfrm>
          <a:prstGeom prst="line">
            <a:avLst/>
          </a:prstGeom>
          <a:ln w="5715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map of asia with red borders&#10;&#10;Description automatically generated">
            <a:extLst>
              <a:ext uri="{FF2B5EF4-FFF2-40B4-BE49-F238E27FC236}">
                <a16:creationId xmlns:a16="http://schemas.microsoft.com/office/drawing/2014/main" id="{E4D26F8D-BAB9-8E3A-609D-F4333B795437}"/>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3542734" y="1579730"/>
            <a:ext cx="4472515" cy="4472515"/>
          </a:xfrm>
          <a:prstGeom prst="rect">
            <a:avLst/>
          </a:prstGeom>
        </p:spPr>
      </p:pic>
      <p:pic>
        <p:nvPicPr>
          <p:cNvPr id="8" name="Picture 7" descr="A group of plastic bottles and a red cup&#10;&#10;Description automatically generated">
            <a:extLst>
              <a:ext uri="{FF2B5EF4-FFF2-40B4-BE49-F238E27FC236}">
                <a16:creationId xmlns:a16="http://schemas.microsoft.com/office/drawing/2014/main" id="{CD730FC8-C551-FF62-EBFF-E2F11FB55F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980" y="5205670"/>
            <a:ext cx="2089962" cy="2089962"/>
          </a:xfrm>
          <a:prstGeom prst="rect">
            <a:avLst/>
          </a:prstGeom>
        </p:spPr>
      </p:pic>
      <p:pic>
        <p:nvPicPr>
          <p:cNvPr id="16" name="Picture 15" descr="A pile of garbage bags&#10;&#10;Description automatically generated">
            <a:extLst>
              <a:ext uri="{FF2B5EF4-FFF2-40B4-BE49-F238E27FC236}">
                <a16:creationId xmlns:a16="http://schemas.microsoft.com/office/drawing/2014/main" id="{7D56292D-828F-3B7B-1062-FA4775FDE5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326" y="4394913"/>
            <a:ext cx="2971800" cy="2971800"/>
          </a:xfrm>
          <a:prstGeom prst="rect">
            <a:avLst/>
          </a:prstGeom>
        </p:spPr>
      </p:pic>
      <p:pic>
        <p:nvPicPr>
          <p:cNvPr id="18" name="Picture 17" descr="A plastic bag full of trash&#10;&#10;Description automatically generated">
            <a:extLst>
              <a:ext uri="{FF2B5EF4-FFF2-40B4-BE49-F238E27FC236}">
                <a16:creationId xmlns:a16="http://schemas.microsoft.com/office/drawing/2014/main" id="{15AA6E44-D905-DC1C-FE48-E993A2564B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5" y="3390477"/>
            <a:ext cx="1907400" cy="1907400"/>
          </a:xfrm>
          <a:prstGeom prst="rect">
            <a:avLst/>
          </a:prstGeom>
        </p:spPr>
      </p:pic>
      <p:pic>
        <p:nvPicPr>
          <p:cNvPr id="20" name="Picture 19" descr="A group of orange pipes&#10;&#10;Description automatically generated">
            <a:extLst>
              <a:ext uri="{FF2B5EF4-FFF2-40B4-BE49-F238E27FC236}">
                <a16:creationId xmlns:a16="http://schemas.microsoft.com/office/drawing/2014/main" id="{BB41FEB0-330B-05C6-7A98-E1694D29B9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1020" y="5082283"/>
            <a:ext cx="1990042" cy="1990042"/>
          </a:xfrm>
          <a:prstGeom prst="rect">
            <a:avLst/>
          </a:prstGeom>
        </p:spPr>
      </p:pic>
      <p:pic>
        <p:nvPicPr>
          <p:cNvPr id="22" name="Picture 21" descr="A red cable with colorful wires&#10;&#10;Description automatically generated">
            <a:extLst>
              <a:ext uri="{FF2B5EF4-FFF2-40B4-BE49-F238E27FC236}">
                <a16:creationId xmlns:a16="http://schemas.microsoft.com/office/drawing/2014/main" id="{E55A5BE7-C90F-4A31-6ED4-64955E6157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42629" y="4452041"/>
            <a:ext cx="2086689" cy="2086689"/>
          </a:xfrm>
          <a:prstGeom prst="rect">
            <a:avLst/>
          </a:prstGeom>
        </p:spPr>
      </p:pic>
      <p:pic>
        <p:nvPicPr>
          <p:cNvPr id="24" name="Picture 23" descr="A roll of plastic wrap&#10;&#10;Description automatically generated">
            <a:extLst>
              <a:ext uri="{FF2B5EF4-FFF2-40B4-BE49-F238E27FC236}">
                <a16:creationId xmlns:a16="http://schemas.microsoft.com/office/drawing/2014/main" id="{E9D99C62-9578-96EC-42CF-C20D18E9F3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1060" y="5449824"/>
            <a:ext cx="1916889" cy="1916889"/>
          </a:xfrm>
          <a:prstGeom prst="rect">
            <a:avLst/>
          </a:prstGeom>
        </p:spPr>
      </p:pic>
      <p:pic>
        <p:nvPicPr>
          <p:cNvPr id="26" name="Picture 25" descr="A roll of bubble wrap&#10;&#10;Description automatically generated">
            <a:extLst>
              <a:ext uri="{FF2B5EF4-FFF2-40B4-BE49-F238E27FC236}">
                <a16:creationId xmlns:a16="http://schemas.microsoft.com/office/drawing/2014/main" id="{39E6238F-F332-FE48-4DF9-729356C3E3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0507" y="3277681"/>
            <a:ext cx="1815189" cy="1815189"/>
          </a:xfrm>
          <a:prstGeom prst="rect">
            <a:avLst/>
          </a:prstGeom>
        </p:spPr>
      </p:pic>
      <p:sp>
        <p:nvSpPr>
          <p:cNvPr id="27" name="TextBox 26">
            <a:extLst>
              <a:ext uri="{FF2B5EF4-FFF2-40B4-BE49-F238E27FC236}">
                <a16:creationId xmlns:a16="http://schemas.microsoft.com/office/drawing/2014/main" id="{2178B47C-274F-CCAD-CDEA-7D6A325AECCC}"/>
              </a:ext>
            </a:extLst>
          </p:cNvPr>
          <p:cNvSpPr txBox="1"/>
          <p:nvPr/>
        </p:nvSpPr>
        <p:spPr>
          <a:xfrm>
            <a:off x="1623407" y="2501445"/>
            <a:ext cx="2221930" cy="830997"/>
          </a:xfrm>
          <a:prstGeom prst="rect">
            <a:avLst/>
          </a:prstGeom>
          <a:noFill/>
        </p:spPr>
        <p:txBody>
          <a:bodyPr wrap="square" rtlCol="0">
            <a:spAutoFit/>
          </a:bodyPr>
          <a:lstStyle/>
          <a:p>
            <a:pPr algn="ctr"/>
            <a:r>
              <a:rPr lang="en-US" sz="2400" dirty="0"/>
              <a:t>Containers &amp; Packaging</a:t>
            </a:r>
          </a:p>
        </p:txBody>
      </p:sp>
      <p:sp>
        <p:nvSpPr>
          <p:cNvPr id="28" name="TextBox 27">
            <a:extLst>
              <a:ext uri="{FF2B5EF4-FFF2-40B4-BE49-F238E27FC236}">
                <a16:creationId xmlns:a16="http://schemas.microsoft.com/office/drawing/2014/main" id="{63880700-E9EF-D85E-E3B6-58C288C0932E}"/>
              </a:ext>
            </a:extLst>
          </p:cNvPr>
          <p:cNvSpPr txBox="1"/>
          <p:nvPr/>
        </p:nvSpPr>
        <p:spPr>
          <a:xfrm>
            <a:off x="7872109" y="2580348"/>
            <a:ext cx="2221930" cy="461665"/>
          </a:xfrm>
          <a:prstGeom prst="rect">
            <a:avLst/>
          </a:prstGeom>
          <a:noFill/>
        </p:spPr>
        <p:txBody>
          <a:bodyPr wrap="square" rtlCol="0">
            <a:spAutoFit/>
          </a:bodyPr>
          <a:lstStyle/>
          <a:p>
            <a:pPr algn="ctr"/>
            <a:r>
              <a:rPr lang="en-US" sz="2400" dirty="0"/>
              <a:t>Construction</a:t>
            </a:r>
          </a:p>
        </p:txBody>
      </p:sp>
      <p:pic>
        <p:nvPicPr>
          <p:cNvPr id="7" name="Picture 6" descr="A red circle with a black background&#10;&#10;Description automatically generated">
            <a:extLst>
              <a:ext uri="{FF2B5EF4-FFF2-40B4-BE49-F238E27FC236}">
                <a16:creationId xmlns:a16="http://schemas.microsoft.com/office/drawing/2014/main" id="{86C5EB73-3382-B31C-DCAA-31461C2382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19617" y="1363998"/>
            <a:ext cx="3526914" cy="3088043"/>
          </a:xfrm>
          <a:prstGeom prst="rect">
            <a:avLst/>
          </a:prstGeom>
        </p:spPr>
      </p:pic>
      <p:pic>
        <p:nvPicPr>
          <p:cNvPr id="9" name="Picture 8" descr="A red circle with a black background&#10;&#10;Description automatically generated">
            <a:extLst>
              <a:ext uri="{FF2B5EF4-FFF2-40B4-BE49-F238E27FC236}">
                <a16:creationId xmlns:a16="http://schemas.microsoft.com/office/drawing/2014/main" id="{2A56A8DA-1AA7-7432-A53A-1A09C1C1BFD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5419" y="1321641"/>
            <a:ext cx="3708352" cy="3246904"/>
          </a:xfrm>
          <a:prstGeom prst="rect">
            <a:avLst/>
          </a:prstGeom>
        </p:spPr>
      </p:pic>
    </p:spTree>
    <p:extLst>
      <p:ext uri="{BB962C8B-B14F-4D97-AF65-F5344CB8AC3E}">
        <p14:creationId xmlns:p14="http://schemas.microsoft.com/office/powerpoint/2010/main" val="55034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E52E3E-DE8D-463E-A050-0DE9F07E1BB9}">
  <ds:schemaRefs>
    <ds:schemaRef ds:uri="http://schemas.microsoft.com/office/2006/metadata/properties"/>
    <ds:schemaRef ds:uri="http://schemas.microsoft.com/office/infopath/2007/PartnerControls"/>
    <ds:schemaRef ds:uri="db233ec2-66d3-4ef5-8807-a2c006e69374"/>
    <ds:schemaRef ds:uri="adc816b1-d756-4632-a449-b11038f588a1"/>
  </ds:schemaRefs>
</ds:datastoreItem>
</file>

<file path=customXml/itemProps2.xml><?xml version="1.0" encoding="utf-8"?>
<ds:datastoreItem xmlns:ds="http://schemas.openxmlformats.org/officeDocument/2006/customXml" ds:itemID="{F2FF3F54-A8C1-454F-AB18-1CD708522D35}">
  <ds:schemaRefs>
    <ds:schemaRef ds:uri="http://schemas.microsoft.com/sharepoint/v3/contenttype/forms"/>
  </ds:schemaRefs>
</ds:datastoreItem>
</file>

<file path=customXml/itemProps3.xml><?xml version="1.0" encoding="utf-8"?>
<ds:datastoreItem xmlns:ds="http://schemas.openxmlformats.org/officeDocument/2006/customXml" ds:itemID="{572D609C-FEEC-4F03-8D27-9EE35F4947F8}"/>
</file>

<file path=docProps/app.xml><?xml version="1.0" encoding="utf-8"?>
<Properties xmlns="http://schemas.openxmlformats.org/officeDocument/2006/extended-properties" xmlns:vt="http://schemas.openxmlformats.org/officeDocument/2006/docPropsVTypes">
  <TotalTime>1668</TotalTime>
  <Words>5258</Words>
  <Application>Microsoft Office PowerPoint</Application>
  <PresentationFormat>Widescreen</PresentationFormat>
  <Paragraphs>429</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Abadi</vt:lpstr>
      <vt:lpstr>-apple-system</vt:lpstr>
      <vt:lpstr>Aptos</vt:lpstr>
      <vt:lpstr>Aptos Display</vt:lpstr>
      <vt:lpstr>Arial</vt:lpstr>
      <vt:lpstr>Courier New</vt:lpstr>
      <vt:lpstr>Noto Sans</vt:lpstr>
      <vt:lpstr>Symbol</vt:lpstr>
      <vt:lpstr>Times New Roman</vt:lpstr>
      <vt:lpstr>Wingdings</vt:lpstr>
      <vt:lpstr>Office Theme</vt:lpstr>
      <vt:lpstr>Packaging Pioneers</vt:lpstr>
      <vt:lpstr>Today’s Plan</vt:lpstr>
      <vt:lpstr>What is STEM2D?</vt:lpstr>
      <vt:lpstr>My Story</vt:lpstr>
      <vt:lpstr>My Story</vt:lpstr>
      <vt:lpstr>Science &amp; Engineering in the World of Work</vt:lpstr>
      <vt:lpstr>Packaging  Pioneers</vt:lpstr>
      <vt:lpstr>What is Plastic Waste?</vt:lpstr>
      <vt:lpstr>Biggest Plastic Waste Contributors</vt:lpstr>
      <vt:lpstr>Plastic Waste Impact</vt:lpstr>
      <vt:lpstr>Making a Difference</vt:lpstr>
      <vt:lpstr>What is the Engineering Design Process?</vt:lpstr>
      <vt:lpstr>Design Process: Ask</vt:lpstr>
      <vt:lpstr>Design Process: Collect</vt:lpstr>
      <vt:lpstr>Design Process: Imagine</vt:lpstr>
      <vt:lpstr>Design Process: Plan</vt:lpstr>
      <vt:lpstr>Design Process: Create</vt:lpstr>
      <vt:lpstr>Design Process: Present</vt:lpstr>
      <vt:lpstr>Design Process: Improve</vt:lpstr>
      <vt:lpstr>Learning Activity</vt:lpstr>
      <vt:lpstr>Materials</vt:lpstr>
      <vt:lpstr>Design Process in Action! Ask &amp; Collect</vt:lpstr>
      <vt:lpstr>Design Process in Action! Imagine</vt:lpstr>
      <vt:lpstr>Design Process in Action! Plan</vt:lpstr>
      <vt:lpstr>Design Process in Action! Create</vt:lpstr>
      <vt:lpstr>Design Process in Action! Present</vt:lpstr>
      <vt:lpstr>Design in Action! Improve</vt:lpstr>
      <vt:lpstr>STEM2D Careers in Engineering Design</vt:lpstr>
      <vt:lpstr>Reflection</vt:lpstr>
      <vt:lpstr>Packaging Pioneers</vt:lpstr>
      <vt:lpstr>Image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Eco-Enrichment Expedition</dc:title>
  <dc:creator>Kelly Tungett</dc:creator>
  <cp:lastModifiedBy>Kelly Tungett</cp:lastModifiedBy>
  <cp:revision>84</cp:revision>
  <dcterms:created xsi:type="dcterms:W3CDTF">2024-06-25T17:46:34Z</dcterms:created>
  <dcterms:modified xsi:type="dcterms:W3CDTF">2024-08-27T16:47:39Z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y fmtid="{D5CDD505-2E9C-101B-9397-08002B2CF9AE}" pid="3" name="MediaServiceImageTags">
    <vt:lpwstr/>
  </property>
</Properties>
</file>