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76" r:id="rId3"/>
    <p:sldId id="291" r:id="rId4"/>
    <p:sldId id="279" r:id="rId5"/>
    <p:sldId id="280" r:id="rId6"/>
    <p:sldId id="281" r:id="rId7"/>
    <p:sldId id="277" r:id="rId8"/>
    <p:sldId id="282" r:id="rId9"/>
    <p:sldId id="289" r:id="rId10"/>
    <p:sldId id="284" r:id="rId11"/>
    <p:sldId id="285" r:id="rId12"/>
    <p:sldId id="286" r:id="rId13"/>
    <p:sldId id="290" r:id="rId14"/>
    <p:sldId id="288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ie Fieth" initials="SF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9" autoAdjust="0"/>
    <p:restoredTop sz="92921" autoAdjust="0"/>
  </p:normalViewPr>
  <p:slideViewPr>
    <p:cSldViewPr snapToGrid="0">
      <p:cViewPr varScale="1">
        <p:scale>
          <a:sx n="133" d="100"/>
          <a:sy n="133" d="100"/>
        </p:scale>
        <p:origin x="224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06CEF-8802-A348-BADA-293FCD7E52D7}" type="datetimeFigureOut">
              <a:rPr lang="en-US" smtClean="0"/>
              <a:t>4/13/18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ECC0-D467-B247-B5DA-B277B97DC7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1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280306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enedictredgrove.com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7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3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67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6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hlinkClick r:id="rId3"/>
              </a:rPr>
              <a:t>https://vimeo.com/162803063</a:t>
            </a:r>
            <a:endParaRPr lang="pt-BR" dirty="0"/>
          </a:p>
          <a:p>
            <a:endParaRPr lang="pt-B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Filmmaker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Benedict Redgrove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’s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How to Make a Tennis Ball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</a:t>
            </a:r>
            <a:r>
              <a:rPr lang="en-US" altLang="en-US" dirty="0">
                <a:latin typeface="Arial" panose="020B0604020202020204" pitchFamily="34" charset="0"/>
              </a:rPr>
              <a:t>a video short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 inside Wilson’s tennis ball factory near Bangkok, Thailand. Redgrove was commissioned to make a film by ESPN for Wilson, to show the manufacturing process of their tennis balls for the U.S. Open. The film was shot in one day and demonstrates the complex </a:t>
            </a:r>
            <a:r>
              <a:rPr lang="en-US" altLang="en-US" dirty="0">
                <a:latin typeface="Arial" panose="020B0604020202020204" pitchFamily="34" charset="0"/>
              </a:rPr>
              <a:t>manufacturing process, including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24 different processes required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create the final tennis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ball.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 out the </a:t>
            </a:r>
            <a:r>
              <a:rPr lang="en-US" altLang="en-US" dirty="0">
                <a:latin typeface="Arial" panose="020B0604020202020204" pitchFamily="34" charset="0"/>
              </a:rPr>
              <a:t>machinery and the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 steps.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https://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www.youtube.com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watch?v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=w5KRawOXy4U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CC0-D467-B247-B5DA-B277B97DC70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rgbClr val="FFF1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0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5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18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b="0"/>
            </a:lvl1pPr>
            <a:lvl2pPr>
              <a:lnSpc>
                <a:spcPct val="100000"/>
              </a:lnSpc>
              <a:defRPr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725912" y="6409944"/>
            <a:ext cx="133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523A34-8CBF-B14D-AF83-4AD836958FE0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236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0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FFF1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725912" y="6409944"/>
            <a:ext cx="133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523A34-8CBF-B14D-AF83-4AD836958FE0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2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5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018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9955" y="1992429"/>
            <a:ext cx="4917708" cy="400411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7255" y="1992429"/>
            <a:ext cx="5067301" cy="400411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725912" y="6409944"/>
            <a:ext cx="133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523A34-8CBF-B14D-AF83-4AD836958FE0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683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553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725912" y="6409944"/>
            <a:ext cx="1335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4523A34-8CBF-B14D-AF83-4AD836958FE0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0172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9955" y="961891"/>
            <a:ext cx="10134601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5" y="2002055"/>
            <a:ext cx="10134601" cy="384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56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 Rounded MT Bold" charset="0"/>
          <a:ea typeface="Arial Rounded MT Bold" charset="0"/>
          <a:cs typeface="Arial Rounded MT Bold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5KRawOXy4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28030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F100"/>
                </a:solidFill>
              </a:rPr>
              <a:t>Create It, Try It, Manufacture It</a:t>
            </a:r>
            <a:br>
              <a:rPr lang="en-US" b="1" dirty="0"/>
            </a:br>
            <a:r>
              <a:rPr lang="en-US" sz="2400" b="1" dirty="0">
                <a:solidFill>
                  <a:schemeClr val="bg1"/>
                </a:solidFill>
              </a:rPr>
              <a:t>STEM</a:t>
            </a:r>
            <a:r>
              <a:rPr lang="en-US" sz="2400" b="1" baseline="30000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D Topics: Manufacturing and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[Presenter Name]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[Presenter Organization]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[Date]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784">
            <a:off x="8527094" y="2004940"/>
            <a:ext cx="3388518" cy="57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87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It! Challenge Optional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Required manufacturing steps to produce the product prototype: </a:t>
            </a:r>
          </a:p>
          <a:p>
            <a:r>
              <a:rPr lang="en-US" b="1" dirty="0"/>
              <a:t>Worker 1: </a:t>
            </a:r>
            <a:r>
              <a:rPr lang="en-US" dirty="0"/>
              <a:t>Fold the sheet of paper in half the long way to form a crease. Unfold. Next, fold down the top corners toward the centerline to form a triangle at the top.</a:t>
            </a:r>
          </a:p>
          <a:p>
            <a:r>
              <a:rPr lang="en-US" b="1" dirty="0"/>
              <a:t>Worker 2: </a:t>
            </a:r>
            <a:r>
              <a:rPr lang="en-US" dirty="0"/>
              <a:t>Fold the two edges in toward the centerline.</a:t>
            </a:r>
          </a:p>
          <a:p>
            <a:r>
              <a:rPr lang="en-US" b="1" dirty="0"/>
              <a:t>Worker 3: </a:t>
            </a:r>
            <a:r>
              <a:rPr lang="en-US" dirty="0"/>
              <a:t>Fold the paper in half along the original center crease to form a valley. Rotate the paper 90 degrees.</a:t>
            </a:r>
          </a:p>
          <a:p>
            <a:r>
              <a:rPr lang="en-US" b="1" dirty="0"/>
              <a:t>Worker 4: </a:t>
            </a:r>
            <a:r>
              <a:rPr lang="en-US" dirty="0"/>
              <a:t>Create a wing crease that begins at the nose.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4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more of a challenge? </a:t>
            </a:r>
            <a:r>
              <a:rPr lang="en-US" b="0" dirty="0"/>
              <a:t>Test a plane and determine what modifications could be made to improve the design. Be prepared to “send” three new plane designs in two minutes. </a:t>
            </a:r>
          </a:p>
          <a:p>
            <a:r>
              <a:rPr lang="en-US" dirty="0"/>
              <a:t>Discuss your strategy before and after manufacturing the planes to determine possible modifications. </a:t>
            </a:r>
          </a:p>
          <a:p>
            <a:r>
              <a:rPr lang="en-US" dirty="0"/>
              <a:t>Talk about your designs using the following questions:</a:t>
            </a:r>
          </a:p>
          <a:p>
            <a:pPr lvl="1"/>
            <a:r>
              <a:rPr lang="en-US" dirty="0"/>
              <a:t>What is the best feature of the design? Why?</a:t>
            </a:r>
          </a:p>
          <a:p>
            <a:pPr lvl="1"/>
            <a:r>
              <a:rPr lang="en-US" dirty="0"/>
              <a:t>Describe the steps it took to get the design to work.</a:t>
            </a:r>
          </a:p>
          <a:p>
            <a:pPr lvl="1"/>
            <a:r>
              <a:rPr lang="en-US" dirty="0"/>
              <a:t>What was the hardest problem to solve?</a:t>
            </a:r>
          </a:p>
          <a:p>
            <a:pPr lvl="1"/>
            <a:r>
              <a:rPr lang="en-US" dirty="0"/>
              <a:t>Did the team do anything more than once? If so, what?</a:t>
            </a:r>
          </a:p>
          <a:p>
            <a:pPr lvl="1"/>
            <a:r>
              <a:rPr lang="en-US" dirty="0"/>
              <a:t>If you had more time, how would you improve the design? </a:t>
            </a:r>
          </a:p>
        </p:txBody>
      </p:sp>
    </p:spTree>
    <p:extLst>
      <p:ext uri="{BB962C8B-B14F-4D97-AF65-F5344CB8AC3E}">
        <p14:creationId xmlns:p14="http://schemas.microsoft.com/office/powerpoint/2010/main" val="978036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Game Concept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how to manufacture your learning game (board or card) </a:t>
            </a:r>
            <a:r>
              <a:rPr lang="en-US" b="0" dirty="0"/>
              <a:t>after developing your concept and prototype during the Change It, Create It, Solve It, Engineer It activity.</a:t>
            </a:r>
          </a:p>
          <a:p>
            <a:r>
              <a:rPr lang="en-US" dirty="0"/>
              <a:t>List all the game pieces involved, </a:t>
            </a:r>
            <a:r>
              <a:rPr lang="en-US" b="0" dirty="0"/>
              <a:t>including those you need to design and create, in order to manufacture the game. Consider the following questions as you begin designing and creating your game:</a:t>
            </a:r>
          </a:p>
          <a:p>
            <a:pPr lvl="1"/>
            <a:r>
              <a:rPr lang="en-US" dirty="0"/>
              <a:t>What materials are needed if you decide to sell this game? </a:t>
            </a:r>
          </a:p>
          <a:p>
            <a:pPr lvl="1"/>
            <a:r>
              <a:rPr lang="en-US" dirty="0"/>
              <a:t>What is the current demand on supply? </a:t>
            </a:r>
          </a:p>
          <a:p>
            <a:pPr lvl="1"/>
            <a:r>
              <a:rPr lang="en-US" dirty="0"/>
              <a:t>How many game sets do you need to make?</a:t>
            </a:r>
          </a:p>
        </p:txBody>
      </p:sp>
    </p:spTree>
    <p:extLst>
      <p:ext uri="{BB962C8B-B14F-4D97-AF65-F5344CB8AC3E}">
        <p14:creationId xmlns:p14="http://schemas.microsoft.com/office/powerpoint/2010/main" val="9697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It’s Made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9200" y="2261141"/>
            <a:ext cx="3615356" cy="242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Take a look at how toy figurines are made, from design and molding through painting and finishing. 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55" y="1992785"/>
            <a:ext cx="6108192" cy="3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4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are three things you’re learning in school that will help you prepare for a career in STEM</a:t>
            </a:r>
            <a:r>
              <a:rPr lang="en-US" baseline="30000" dirty="0"/>
              <a:t>2</a:t>
            </a:r>
            <a:r>
              <a:rPr lang="en-US" dirty="0"/>
              <a:t>D?</a:t>
            </a:r>
          </a:p>
          <a:p>
            <a:r>
              <a:rPr lang="en-US" dirty="0"/>
              <a:t>Complete the statement: “I’m interested in creating a personal experience by spending time with or learning more about someone who works as a _____.”</a:t>
            </a:r>
          </a:p>
          <a:p>
            <a:r>
              <a:rPr lang="en-US" dirty="0"/>
              <a:t>If you had the opportunity to explain why STEM</a:t>
            </a:r>
            <a:r>
              <a:rPr lang="en-US" baseline="30000" dirty="0"/>
              <a:t>2</a:t>
            </a:r>
            <a:r>
              <a:rPr lang="en-US" dirty="0"/>
              <a:t>D skills are important to acquiring your ultimate career goal, what would you say?</a:t>
            </a:r>
          </a:p>
          <a:p>
            <a:r>
              <a:rPr lang="en-US" dirty="0"/>
              <a:t>Did your original thinking about STEM</a:t>
            </a:r>
            <a:r>
              <a:rPr lang="en-US" baseline="30000" dirty="0"/>
              <a:t>2</a:t>
            </a:r>
            <a:r>
              <a:rPr lang="en-US" dirty="0"/>
              <a:t>D careers and professionals change? Why or why not?</a:t>
            </a:r>
          </a:p>
          <a:p>
            <a:r>
              <a:rPr lang="en-US" dirty="0"/>
              <a:t>Can you see yourself working in manufacturing? Why or why not? What is needed to make this happen?</a:t>
            </a:r>
          </a:p>
        </p:txBody>
      </p:sp>
    </p:spTree>
    <p:extLst>
      <p:ext uri="{BB962C8B-B14F-4D97-AF65-F5344CB8AC3E}">
        <p14:creationId xmlns:p14="http://schemas.microsoft.com/office/powerpoint/2010/main" val="117035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979736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Thank you for participating!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10" y="863385"/>
            <a:ext cx="7218279" cy="39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My 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679">
            <a:off x="9942010" y="1481420"/>
            <a:ext cx="2578826" cy="7480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632">
            <a:off x="7499381" y="2364407"/>
            <a:ext cx="2278475" cy="66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7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 (delete if not using)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Career planning</a:t>
            </a:r>
          </a:p>
          <a:p>
            <a:pPr lvl="1"/>
            <a:r>
              <a:rPr lang="en-US" dirty="0"/>
              <a:t>Identify personal interests and skills</a:t>
            </a:r>
          </a:p>
          <a:p>
            <a:pPr lvl="1"/>
            <a:r>
              <a:rPr lang="en-US" dirty="0"/>
              <a:t>Determine what or who is the biggest influence on a person’s future career and work choices</a:t>
            </a:r>
          </a:p>
          <a:p>
            <a:pPr lvl="1"/>
            <a:r>
              <a:rPr lang="en-US" dirty="0"/>
              <a:t>Note that STEM</a:t>
            </a:r>
            <a:r>
              <a:rPr lang="en-US" baseline="30000" dirty="0"/>
              <a:t>2</a:t>
            </a:r>
            <a:r>
              <a:rPr lang="en-US" dirty="0"/>
              <a:t>D careers are high-demand, high-growth careers and are predicted to remain in demand over the next 10 years</a:t>
            </a:r>
          </a:p>
          <a:p>
            <a:r>
              <a:rPr lang="en-US" dirty="0"/>
              <a:t>Manufacturing presentation</a:t>
            </a:r>
          </a:p>
          <a:p>
            <a:pPr lvl="1"/>
            <a:r>
              <a:rPr lang="en-US" dirty="0"/>
              <a:t>Create awareness through generating lists of manufactured products across multiple industries</a:t>
            </a:r>
          </a:p>
          <a:p>
            <a:r>
              <a:rPr lang="en-US" dirty="0"/>
              <a:t>Create It! Challenge</a:t>
            </a:r>
          </a:p>
          <a:p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82607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54" y="2086721"/>
            <a:ext cx="10134601" cy="3840480"/>
          </a:xfrm>
        </p:spPr>
        <p:txBody>
          <a:bodyPr>
            <a:normAutofit/>
          </a:bodyPr>
          <a:lstStyle/>
          <a:p>
            <a:r>
              <a:rPr lang="en-US" dirty="0"/>
              <a:t>Three skills:</a:t>
            </a:r>
          </a:p>
          <a:p>
            <a:r>
              <a:rPr lang="en-US" dirty="0"/>
              <a:t>Three interests:</a:t>
            </a:r>
          </a:p>
          <a:p>
            <a:r>
              <a:rPr lang="en-US" dirty="0"/>
              <a:t>What or who is the biggest influence on a person’s future career or work choices?</a:t>
            </a:r>
          </a:p>
          <a:p>
            <a:r>
              <a:rPr lang="en-US" dirty="0"/>
              <a:t>If you could create or build anything, it would be . . 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1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Manufacturing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Manufacturing: </a:t>
            </a:r>
            <a:r>
              <a:rPr lang="en-US" b="0" dirty="0"/>
              <a:t>Creating something from raw materials by hand or by machinery</a:t>
            </a:r>
          </a:p>
          <a:p>
            <a:r>
              <a:rPr lang="en-US" b="1" dirty="0"/>
              <a:t>Try It: </a:t>
            </a:r>
            <a:r>
              <a:rPr lang="en-US" b="0" dirty="0"/>
              <a:t>Working with someone sitting near you, generate a list of products you both use daily. Consider different industries, including electronics, automotive, industrial, health care, clothing, and even sports. Record the responses on the Student Handout.</a:t>
            </a:r>
          </a:p>
        </p:txBody>
      </p:sp>
    </p:spTree>
    <p:extLst>
      <p:ext uri="{BB962C8B-B14F-4D97-AF65-F5344CB8AC3E}">
        <p14:creationId xmlns:p14="http://schemas.microsoft.com/office/powerpoint/2010/main" val="86817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It! Challenge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858">
            <a:off x="9659821" y="3008001"/>
            <a:ext cx="2793935" cy="72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It!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955" y="1893859"/>
            <a:ext cx="10134601" cy="404974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Required manufacturing steps: </a:t>
            </a:r>
          </a:p>
          <a:p>
            <a:pPr lvl="1"/>
            <a:r>
              <a:rPr lang="en-US" dirty="0"/>
              <a:t>Step 1: Disassemble (take apart) the fountain pen.</a:t>
            </a:r>
          </a:p>
          <a:p>
            <a:pPr lvl="1"/>
            <a:r>
              <a:rPr lang="en-US" dirty="0"/>
              <a:t>Step 2: Catalog (generate a list) the raw materials and tools needed to assemble the pen.</a:t>
            </a:r>
          </a:p>
          <a:p>
            <a:pPr lvl="1"/>
            <a:r>
              <a:rPr lang="en-US" dirty="0"/>
              <a:t>Step 3: Write a simple assembly process to manufacture the pen.</a:t>
            </a:r>
          </a:p>
          <a:p>
            <a:pPr lvl="1"/>
            <a:r>
              <a:rPr lang="en-US" dirty="0"/>
              <a:t>Step 4: Share the materials lists and assembly process.</a:t>
            </a:r>
          </a:p>
          <a:p>
            <a:r>
              <a:rPr lang="en-US" b="1" dirty="0"/>
              <a:t>Think about:</a:t>
            </a:r>
          </a:p>
          <a:p>
            <a:pPr lvl="1"/>
            <a:r>
              <a:rPr lang="en-US" dirty="0"/>
              <a:t>Workstations are key to a manual manufacturing process (workers completing separate tasks on a production line). </a:t>
            </a:r>
          </a:p>
          <a:p>
            <a:pPr lvl="1"/>
            <a:r>
              <a:rPr lang="en-US" dirty="0"/>
              <a:t>Does your assembly process include workstations? Could another team use the instructions to assemble the pen?</a:t>
            </a:r>
          </a:p>
          <a:p>
            <a:pPr lvl="1"/>
            <a:r>
              <a:rPr lang="en-US" dirty="0"/>
              <a:t>Is each worker able to complete a separate task to manufacture the pen? </a:t>
            </a:r>
          </a:p>
          <a:p>
            <a:r>
              <a:rPr lang="en-US" b="1" dirty="0"/>
              <a:t>Try It:</a:t>
            </a:r>
          </a:p>
          <a:p>
            <a:pPr lvl="1"/>
            <a:r>
              <a:rPr lang="en-US" b="0" dirty="0"/>
              <a:t>Now that there is a list of materials and assembly instructions, as a team, estimate the number of pens you can assemble in 10 minutes.</a:t>
            </a:r>
          </a:p>
        </p:txBody>
      </p:sp>
    </p:spTree>
    <p:extLst>
      <p:ext uri="{BB962C8B-B14F-4D97-AF65-F5344CB8AC3E}">
        <p14:creationId xmlns:p14="http://schemas.microsoft.com/office/powerpoint/2010/main" val="101457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3838" y="2159541"/>
            <a:ext cx="3820718" cy="3784060"/>
          </a:xfr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 dirty="0">
                <a:latin typeface="Arial" panose="020B0604020202020204" pitchFamily="34" charset="0"/>
              </a:rPr>
              <a:t>This film was shot in one day and demonstrates the complex manufacturing process, including the 24 different processes required to create the final tennis ball.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0" dirty="0">
                <a:latin typeface="Arial" panose="020B0604020202020204" pitchFamily="34" charset="0"/>
              </a:rPr>
              <a:t>Check out the machinery and the different steps. </a:t>
            </a:r>
          </a:p>
          <a:p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55" y="2162576"/>
            <a:ext cx="6070692" cy="36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599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EM2D Create It Manufacture It PowerPoint" id="{7AC5C4E8-3FE6-E64F-B1D0-6F72DE2B8F2A}" vid="{D4550A64-ED3F-594D-BE85-B13BE6F352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F8E7BC959D444B5EB974EB8E7CC82" ma:contentTypeVersion="18" ma:contentTypeDescription="Create a new document." ma:contentTypeScope="" ma:versionID="d9a83b7a09226e496c72957420046e5d">
  <xsd:schema xmlns:xsd="http://www.w3.org/2001/XMLSchema" xmlns:xs="http://www.w3.org/2001/XMLSchema" xmlns:p="http://schemas.microsoft.com/office/2006/metadata/properties" xmlns:ns2="db233ec2-66d3-4ef5-8807-a2c006e69374" xmlns:ns3="adc816b1-d756-4632-a449-b11038f588a1" targetNamespace="http://schemas.microsoft.com/office/2006/metadata/properties" ma:root="true" ma:fieldsID="8ef1d61839208a915daaaf2ffcbb9feb" ns2:_="" ns3:_="">
    <xsd:import namespace="db233ec2-66d3-4ef5-8807-a2c006e69374"/>
    <xsd:import namespace="adc816b1-d756-4632-a449-b11038f588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33ec2-66d3-4ef5-8807-a2c006e693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44dae29-85ca-4d34-a989-72f99e160290}" ma:internalName="TaxCatchAll" ma:showField="CatchAllData" ma:web="db233ec2-66d3-4ef5-8807-a2c006e693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816b1-d756-4632-a449-b11038f58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233ec2-66d3-4ef5-8807-a2c006e69374" xsi:nil="true"/>
    <lcf76f155ced4ddcb4097134ff3c332f xmlns="adc816b1-d756-4632-a449-b11038f588a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FF4540-C504-483B-9441-5A9BE34285D8}"/>
</file>

<file path=customXml/itemProps2.xml><?xml version="1.0" encoding="utf-8"?>
<ds:datastoreItem xmlns:ds="http://schemas.openxmlformats.org/officeDocument/2006/customXml" ds:itemID="{3F2A342A-A049-4284-BBA5-CE85CC9591AF}"/>
</file>

<file path=customXml/itemProps3.xml><?xml version="1.0" encoding="utf-8"?>
<ds:datastoreItem xmlns:ds="http://schemas.openxmlformats.org/officeDocument/2006/customXml" ds:itemID="{AB53F032-4287-4EC9-8824-3E980AEEF025}"/>
</file>

<file path=docProps/app.xml><?xml version="1.0" encoding="utf-8"?>
<Properties xmlns="http://schemas.openxmlformats.org/officeDocument/2006/extended-properties" xmlns:vt="http://schemas.openxmlformats.org/officeDocument/2006/docPropsVTypes">
  <Template>STEM2D Create It Manufacture It PowerPoint</Template>
  <TotalTime>157</TotalTime>
  <Words>958</Words>
  <Application>Microsoft Macintosh PowerPoint</Application>
  <PresentationFormat>Widescreen</PresentationFormat>
  <Paragraphs>84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Rounded MT Bold</vt:lpstr>
      <vt:lpstr>Calibri</vt:lpstr>
      <vt:lpstr>1_Office Theme</vt:lpstr>
      <vt:lpstr>Create It, Try It, Manufacture It STEM2D Topics: Manufacturing and Design</vt:lpstr>
      <vt:lpstr>Tell My Story</vt:lpstr>
      <vt:lpstr>My Story (delete if not using)</vt:lpstr>
      <vt:lpstr>Today’s Plan</vt:lpstr>
      <vt:lpstr>More About Me</vt:lpstr>
      <vt:lpstr>More About Manufacturing</vt:lpstr>
      <vt:lpstr>Create It! Challenge</vt:lpstr>
      <vt:lpstr>Create It! Challenge</vt:lpstr>
      <vt:lpstr>Automation</vt:lpstr>
      <vt:lpstr>Create It! Challenge Optional Activity</vt:lpstr>
      <vt:lpstr>Optional Activity</vt:lpstr>
      <vt:lpstr>Learning Game Concept Challenge</vt:lpstr>
      <vt:lpstr>How It’s Made</vt:lpstr>
      <vt:lpstr>Reflection</vt:lpstr>
      <vt:lpstr>Thank you for participating!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It, Try It, Manufacture It STEM2D Topics: Manufacturing and Design</dc:title>
  <dc:creator>Tere Stouffer</dc:creator>
  <cp:lastModifiedBy>Tere Stouffer</cp:lastModifiedBy>
  <cp:revision>10</cp:revision>
  <dcterms:created xsi:type="dcterms:W3CDTF">2017-06-20T05:25:19Z</dcterms:created>
  <dcterms:modified xsi:type="dcterms:W3CDTF">2018-04-13T21:16:08Z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0x010100919F8E7BC959D444B5EB974EB8E7CC82</vt:lpwstr>
  </property>
</Properties>
</file>